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4" r:id="rId5"/>
    <p:sldId id="267" r:id="rId6"/>
    <p:sldId id="262" r:id="rId7"/>
    <p:sldId id="266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C0A172-EB0C-AFFA-CC78-A8C753EF136C}" v="40" dt="2020-01-03T18:17:24.8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ker, John D." userId="S::john.bakker@polk-fl.net::094b25fc-62d6-4cec-a991-177eff531a63" providerId="AD" clId="Web-{FDC0A172-EB0C-AFFA-CC78-A8C753EF136C}"/>
    <pc:docChg chg="modSld">
      <pc:chgData name="Bakker, John D." userId="S::john.bakker@polk-fl.net::094b25fc-62d6-4cec-a991-177eff531a63" providerId="AD" clId="Web-{FDC0A172-EB0C-AFFA-CC78-A8C753EF136C}" dt="2020-01-03T18:17:24.567" v="37" actId="20577"/>
      <pc:docMkLst>
        <pc:docMk/>
      </pc:docMkLst>
      <pc:sldChg chg="modSp">
        <pc:chgData name="Bakker, John D." userId="S::john.bakker@polk-fl.net::094b25fc-62d6-4cec-a991-177eff531a63" providerId="AD" clId="Web-{FDC0A172-EB0C-AFFA-CC78-A8C753EF136C}" dt="2020-01-03T18:17:23.629" v="35" actId="20577"/>
        <pc:sldMkLst>
          <pc:docMk/>
          <pc:sldMk cId="1320709459" sldId="256"/>
        </pc:sldMkLst>
        <pc:spChg chg="mod">
          <ac:chgData name="Bakker, John D." userId="S::john.bakker@polk-fl.net::094b25fc-62d6-4cec-a991-177eff531a63" providerId="AD" clId="Web-{FDC0A172-EB0C-AFFA-CC78-A8C753EF136C}" dt="2020-01-03T18:17:23.629" v="35" actId="20577"/>
          <ac:spMkLst>
            <pc:docMk/>
            <pc:sldMk cId="1320709459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78E4-93A0-4F23-8862-E734DE83529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F70-86AE-4A72-864A-32EE10BA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0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78E4-93A0-4F23-8862-E734DE83529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F70-86AE-4A72-864A-32EE10BA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2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78E4-93A0-4F23-8862-E734DE83529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F70-86AE-4A72-864A-32EE10BA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78E4-93A0-4F23-8862-E734DE83529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F70-86AE-4A72-864A-32EE10BA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78E4-93A0-4F23-8862-E734DE83529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F70-86AE-4A72-864A-32EE10BA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2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78E4-93A0-4F23-8862-E734DE83529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F70-86AE-4A72-864A-32EE10BA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0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78E4-93A0-4F23-8862-E734DE83529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F70-86AE-4A72-864A-32EE10BA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4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78E4-93A0-4F23-8862-E734DE83529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F70-86AE-4A72-864A-32EE10BA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4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78E4-93A0-4F23-8862-E734DE83529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F70-86AE-4A72-864A-32EE10BA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2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78E4-93A0-4F23-8862-E734DE83529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F70-86AE-4A72-864A-32EE10BA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78E4-93A0-4F23-8862-E734DE83529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F70-86AE-4A72-864A-32EE10BA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4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A78E4-93A0-4F23-8862-E734DE83529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9EF70-86AE-4A72-864A-32EE10BA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8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5.1 Intro to Normal Distributions and the Standard Normal Distribution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Read pages 236-238 and complete examples 1 and </a:t>
            </a:r>
            <a:r>
              <a:rPr lang="en-US" dirty="0" smtClean="0">
                <a:cs typeface="Calibri"/>
              </a:rPr>
              <a:t>2 “Try It Yourself”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0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Normal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standard normal distribution </a:t>
            </a:r>
            <a:r>
              <a:rPr lang="en-US" dirty="0"/>
              <a:t>is a normal distribution with a mean of 0 and a standard deviation of 1.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59" y="2633662"/>
            <a:ext cx="5649197" cy="25847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1301" y="2775329"/>
            <a:ext cx="6116266" cy="159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1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Z-Scores (Standardizing Values)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Z-scores standardize values so that we can compare results from two different data sets with different scales or units.</a:t>
                </a:r>
              </a:p>
              <a:p>
                <a:r>
                  <a:rPr lang="en-US" dirty="0"/>
                  <a:t>Z-scores tell us how many standard deviations a value is from the mean.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050" y="3511192"/>
            <a:ext cx="5156580" cy="291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38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z-scores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z-score that corresponds to each value.</a:t>
            </a:r>
          </a:p>
          <a:p>
            <a:r>
              <a:rPr lang="en-US" dirty="0"/>
              <a:t>The weights of the contents of cereal boxes are normally distributed, with a mean weight of 12 ounces and a standard deviation of 0.05 ounce. The weights of the contents of four cereal boxes selected at random are 12.5 ounces and 11.92 ounces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3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calculator to find the area under the normal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Find the z-score(s)</a:t>
            </a:r>
          </a:p>
          <a:p>
            <a:pPr marL="514350" indent="-514350">
              <a:buAutoNum type="arabicPeriod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         VARS           hit </a:t>
            </a:r>
            <a:r>
              <a:rPr lang="en-US" dirty="0" err="1"/>
              <a:t>normalcdf</a:t>
            </a:r>
            <a:r>
              <a:rPr lang="en-US" dirty="0"/>
              <a:t> (side note: we will not use </a:t>
            </a:r>
            <a:r>
              <a:rPr lang="en-US" dirty="0" err="1"/>
              <a:t>normalpdf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/>
              <a:t>Black calculators: </a:t>
            </a:r>
            <a:r>
              <a:rPr lang="en-US" dirty="0" err="1"/>
              <a:t>normalcdf</a:t>
            </a:r>
            <a:r>
              <a:rPr lang="en-US" dirty="0"/>
              <a:t>(lower bound, upper bound)</a:t>
            </a:r>
            <a:br>
              <a:rPr lang="en-US" dirty="0"/>
            </a:br>
            <a:r>
              <a:rPr lang="en-US" dirty="0"/>
              <a:t>Yellow calculator: type the lower and upper in, leave the other information alone.</a:t>
            </a:r>
          </a:p>
          <a:p>
            <a:pPr marL="514350" indent="-514350">
              <a:buAutoNum type="arabicPeriod"/>
            </a:pPr>
            <a:r>
              <a:rPr lang="en-US" dirty="0"/>
              <a:t>If they tell you to look for a number less than something: lower bound = -99, upper bound = z-score</a:t>
            </a:r>
            <a:br>
              <a:rPr lang="en-US" dirty="0"/>
            </a:br>
            <a:r>
              <a:rPr lang="en-US" dirty="0"/>
              <a:t>If they tell you to look for a number greater than something: lower bound = z-score, upper bound = 99</a:t>
            </a:r>
            <a:br>
              <a:rPr lang="en-US" dirty="0"/>
            </a:br>
            <a:r>
              <a:rPr lang="en-US" dirty="0"/>
              <a:t>If the tell you between two numbers: lower bound = smaller z-score, upper bound = larger z-score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060620" y="2537138"/>
            <a:ext cx="579549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706969" y="2537137"/>
            <a:ext cx="579549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4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Area under the Standard Normal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area under the standard normal curve to the left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=−0.99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Answer: .161</a:t>
                </a:r>
              </a:p>
              <a:p>
                <a:r>
                  <a:rPr lang="en-US" dirty="0"/>
                  <a:t>Find the area under the standard normal curve to the right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=1.06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Answer: .145</a:t>
                </a:r>
              </a:p>
              <a:p>
                <a:r>
                  <a:rPr lang="en-US" dirty="0"/>
                  <a:t>Find the area under the standard normal curve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=−1.5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=1.25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Answer: .828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806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area under the normal curve using a calculator.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proportion of the cereal boxes are below 11.92 ounces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=−1.6)</m:t>
                    </m:r>
                  </m:oMath>
                </a14:m>
                <a:r>
                  <a:rPr lang="en-US" dirty="0"/>
                  <a:t>?</a:t>
                </a:r>
              </a:p>
              <a:p>
                <a:r>
                  <a:rPr lang="en-US" dirty="0"/>
                  <a:t>Answer: .055</a:t>
                </a:r>
              </a:p>
              <a:p>
                <a:r>
                  <a:rPr lang="en-US" dirty="0"/>
                  <a:t>What proportion of the cereal boxes are above 12.16 ounces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=3.2)</m:t>
                    </m:r>
                  </m:oMath>
                </a14:m>
                <a:r>
                  <a:rPr lang="en-US" dirty="0"/>
                  <a:t>?</a:t>
                </a:r>
              </a:p>
              <a:p>
                <a:r>
                  <a:rPr lang="en-US" b="0" dirty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6.8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=.00068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What proportion of the cereal boxes are between 11.92 and 12.16 ounces?</a:t>
                </a:r>
              </a:p>
              <a:p>
                <a:r>
                  <a:rPr lang="en-US" dirty="0"/>
                  <a:t>Answer: .945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254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90688"/>
            <a:ext cx="10515600" cy="4351338"/>
          </a:xfrm>
        </p:spPr>
        <p:txBody>
          <a:bodyPr/>
          <a:lstStyle/>
          <a:p>
            <a:r>
              <a:rPr lang="en-US" dirty="0"/>
              <a:t>Pg. 244 # 19 – 37 odd, 43 – 44 (only part b), 50, 52, 56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5866</TotalTime>
  <Words>330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5.1 Intro to Normal Distributions and the Standard Normal Distribution</vt:lpstr>
      <vt:lpstr>The Standard Normal Model</vt:lpstr>
      <vt:lpstr>Z-Scores (Standardizing Values)</vt:lpstr>
      <vt:lpstr>Finding z-scores</vt:lpstr>
      <vt:lpstr>Using the calculator to find the area under the normal curve</vt:lpstr>
      <vt:lpstr>Finding the Area under the Standard Normal Curve</vt:lpstr>
      <vt:lpstr>Finding the area under the normal curve using a calculator.</vt:lpstr>
      <vt:lpstr>Practice Problems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Intro to Normal Distributions and the Standard Normal Distribution</dc:title>
  <dc:creator>Cress, Aaron</dc:creator>
  <cp:lastModifiedBy>Bakker, John D.</cp:lastModifiedBy>
  <cp:revision>24</cp:revision>
  <dcterms:created xsi:type="dcterms:W3CDTF">2016-01-19T11:42:03Z</dcterms:created>
  <dcterms:modified xsi:type="dcterms:W3CDTF">2020-01-08T17:13:12Z</dcterms:modified>
</cp:coreProperties>
</file>