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3-04T17:19:49.612"/>
    </inkml:context>
    <inkml:brush xml:id="br0">
      <inkml:brushProperty name="width" value="0.05292" units="cm"/>
      <inkml:brushProperty name="height" value="0.05292" units="cm"/>
      <inkml:brushProperty name="color" value="#FF0000"/>
    </inkml:brush>
  </inkml:definitions>
  <inkml:trace contextRef="#ctx0" brushRef="#br0">8896 6583 512 0,'0'0'0'47,"0"0"0"-47,0 0 0 0,0-36 0 47,0 36 0-47,0 36 0 0,0-4 0 47,32 100 0-47,-32 1 0 0,0 64 0 31,0 3 0-31,0-69 0 0,0-31 0 62,33-34 0-62,-66 0 0 0,33-33 0 16</inkml:trace>
  <inkml:trace contextRef="#ctx0" brushRef="#br0" timeOffset="380.9794">9292 7673 512 0,'0'0'0'47,"0"32"0"-47,0-32 0 0,33 34 0 31,-33-34 0-16,0 32 0-15,0-32 0 32,0-32 0-32,33-2 0 0,-33 2 0 47,35-35 0-47,-35 67 0 0,0 0 0 46,31 67 0-46,-31-1 0 0,0-34 0 47,0 2 0-47,33-68 0 0</inkml:trace>
  <inkml:trace contextRef="#ctx0" brushRef="#br0" timeOffset="742.0123">9654 7108 512 0,'35'0'0'31,"-35"0"0"-31,33-31 0 0,33-1 0 47,33-36 0-47,32-29 0 0,3-3 0 62,-35 67 0-62,-66 66 0 0,0 67 0 47,-66 65 0-47,0 33 0 0,1 0 0 31,-35-65 0-31,67-34 0 0,0-67 0 47,0-97 0-31</inkml:trace>
  <inkml:trace contextRef="#ctx0" brushRef="#br0" timeOffset="1191.8071">10583 7012 512 0,'32'-35'0'31,"1"3"0"-31,34-33 0 0,-2-3 0 47,34 3 0-47,0 30 0 0,-32 35 0 47,-33 100 0-47,-34 65 0 0,-67 68 0 31,-66-2 0-31,34-32 0 0,-33-100 0 63,33-67 0-63,32-98 0 0,100-65 0 47,100 32 0-47,31 65 0 0,36 34 0 47,-34 34 0-47,-68 31 0 0,-32 1 0 46,-33-66 0-46,0 0 0 0</inkml:trace>
  <inkml:trace contextRef="#ctx0" brushRef="#br0" timeOffset="1484.0259">11805 6514 512 0,'0'33'0'47,"0"3"0"-47,33 27 0 0,-33 71 0 47,0 98 0-47,0 33 0 0,-33-2 0 31,33-32 0-31,0-98 0 15,0-101 0 17,0-32 0-32,0-65 0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3-04T17:28:35.008"/>
    </inkml:context>
    <inkml:brush xml:id="br0">
      <inkml:brushProperty name="width" value="0.05292" units="cm"/>
      <inkml:brushProperty name="height" value="0.05292" units="cm"/>
      <inkml:brushProperty name="color" value="#FF0000"/>
    </inkml:brush>
  </inkml:definitions>
  <inkml:trace contextRef="#ctx0" brushRef="#br0">1685 11642 512 0,'0'0'0'62,"0"0"0"-62,0 0 0 0,0 0 0 32,33 31 0-32,34 69 0 0,-2 33 0 47,2 32 0-47,32 2 0 0,-33-2 0 46,-31-67 0-46,29-32 0 0,-64-33 0 32,33-33 0-17,-33 0 0-15,0-33 0 16</inkml:trace>
  <inkml:trace contextRef="#ctx0" brushRef="#br0" timeOffset="305.2174">2248 11673 512 0,'0'0'0'32,"0"0"0"-32,0 33 0 0,-34 34 0 46,-31 66 0-46,33 32 0 0,-69 34 0 47,33-34 0-47,-30-33 0 0,65-65 0 47,1-35 0-47,32-64 0 0,0-2 0 16</inkml:trace>
  <inkml:trace contextRef="#ctx0" brushRef="#br0" timeOffset="675.2389">1850 11244 512 0,'0'32'0'62,"67"2"0"-62,-36-34 0 0,70 34 0 47,-1-34 0-47,32 0 0 0,-33-34 0 47,1 34 0-47,-2-34 0 0,-32 34 0 16</inkml:trace>
  <inkml:trace contextRef="#ctx0" brushRef="#br0" timeOffset="946.5382">2644 12170 512 0,'34'34'0'47,"-34"-34"0"-47,32 0 0 0,34 0 0 47,1 34 0-47,-2-34 0 0,-65 0 0 15</inkml:trace>
  <inkml:trace contextRef="#ctx0" brushRef="#br0" timeOffset="1092.1461">2843 12336 512 0,'33'0'0'31,"-33"0"0"-31,32 0 0 0,2 33 0 47,32-33 0-47,0-33 0 0</inkml:trace>
  <inkml:trace contextRef="#ctx0" brushRef="#br0" timeOffset="5693.6928">3801 11376 512 0,'0'0'0'32,"0"0"0"-32,0 0 0 0,0 33 0 46,0 67 0-46,0 33 0 0,-33 32 0 47,0 66 0-47,1 1 0 0,-2-67 0 63,1-66 0-63,33-33 0 0,33-66 0 15</inkml:trace>
  <inkml:trace contextRef="#ctx0" brushRef="#br0" timeOffset="6098.6358">4332 11475 512 0,'-33'0'0'47,"33"34"0"-47,-33-1 0 0,-35 67 0 47,2 65 0-47,1 66 0 0,31 1 0 31,68-67 0-31,-2-33 0 0,67-99 0 47,-31-99 0-47,-2 33 0 0,-66-33 0 47,0 34 0-47,-66 32 0 0,-2 32 0 46,2 0 0-46,33 2 0 0,66-34 0 32</inkml:trace>
  <inkml:trace contextRef="#ctx0" brushRef="#br0" timeOffset="6527.5045">4564 11906 512 0,'0'-35'0'47,"31"2"0"-47,2 2 0 0,1-34 0 47,64-4 0-47,2 38 0 0,-32 62 0 46,-4 38 0-46,-30 60 0 0,-68 71 0 32,-64 32 0-32,-1-34 0 0,-34-99 0 62,1-33 0-62,65-98 0 0,67-2 0 47,67-32 0-47,65 33 0 0,-34 33 0 31,36 33 0-31,-69 0 0 0,-32 0 0 47,-33-33 0-47</inkml:trace>
  <inkml:trace contextRef="#ctx0" brushRef="#br0" timeOffset="6696.0562">5390 12435 512 0,'0'0'0'32,"0"32"0"-32,32-32 0 0,-32 34 0 46,33-34 0-46</inkml:trace>
  <inkml:trace contextRef="#ctx0" brushRef="#br0" timeOffset="7044.145">6018 11807 512 0,'-33'-65'0'47,"33"29"0"-47,-34 72 0 0,-31-5 0 31,-2 67 0-31,2 102 0 0,31 32 0 63,34-68 0-63,99-64 0 0,1-100 0 47,-1-66 0-47,-33-32 0 0,0-35 0 47,-98 1 0-47,32 32 0 0,-34 35 0 31,34 32 0-31</inkml:trace>
  <inkml:trace contextRef="#ctx0" brushRef="#br0" timeOffset="7394.2291">6811 11376 512 0,'0'-66'0'31,"0"32"0"-31,0 2 0 0,-66-1 0 47,0 66 0-47,-33 33 0 0,66 33 0 47,33 1 0-47,33-36 0 0,66-28 0 47,-1-72 0-47,-30-28 0 0,-36-3 0 47,-32 1 0-47</inkml:trace>
  <inkml:trace contextRef="#ctx0" brushRef="#br0" timeOffset="9844.8242">7341 11706 512 0,'0'-33'0'46,"0"33"0"-46,0 0 0 0,0 0 0 47,0 69 0-47,0 95 0 0,0 35 0 47,0-1 0-47,0-34 0 0,0-64 0 47,32-33 0-47,1-67 0 0,-33 0 0 16</inkml:trace>
  <inkml:trace contextRef="#ctx0" brushRef="#br0" timeOffset="10060.258">7373 11706 512 0,'33'0'0'0,"1"-33"0"63,33 2 0-63,31-38 0 0,-32 38 0 46,0-2 0-46</inkml:trace>
  <inkml:trace contextRef="#ctx0" brushRef="#br0" timeOffset="10228.8784">7341 12238 512 0,'65'-34'0'46,"2"0"0"-46,-1 2 0 0,33-35 0 32,0 34 0-32</inkml:trace>
  <inkml:trace contextRef="#ctx0" brushRef="#br0" timeOffset="12037.1472">10317 12204 512 0,'0'0'0'47,"0"0"0"-47,0-34 0 0,0 34 0 47,0-32 0-47,-33-1 0 0,0 33 0 47,1 0 0-47,-2 0 0 0,-32 33 0 47,-1-1 0-47,2 36 0 0,32-3 0 31,-1-32 0-15,34 34 0-16,34-35 0 47,-1 0 0-47,32-32 0 0,2 34 0 31,-1-34 0-31,0 0 0 0,-33 0 0 47,0 0 0-47,1 33 0 0,-34 0 0 47,0 0 0-47,0 1 0 0,-67-2 0 46,34 1 0-46,-66 0 0 0,-1 0 0 47,35-33 0-31,-2 0 0-16,34-33 0 31,33 33 0-31,33-33 0 0</inkml:trace>
  <inkml:trace contextRef="#ctx0" brushRef="#br0" timeOffset="12400.1981">10912 12138 512 0,'0'0'0'31,"34"0"0"-31,-2 0 0 0,35 0 0 47,-1-33 0-47,1-1 0 0,-35 34 0 32</inkml:trace>
  <inkml:trace contextRef="#ctx0" brushRef="#br0" timeOffset="12569.7684">10946 12467 512 0,'0'0'0'62,"66"0"0"-62,-33 34 0 0,1-34 0 31,31 0 0-31</inkml:trace>
  <inkml:trace contextRef="#ctx0" brushRef="#br0" timeOffset="15514.4746">11772 11642 512 0,'0'31'0'31,"0"2"0"-31,0 34 0 0,0 66 0 47,0 66 0-47,33-1 0 0,-33-34 0 47,0-31 0-47,0-34 0 0,33-66 0 47,-33 0 0-47,33-66 0 0</inkml:trace>
  <inkml:trace contextRef="#ctx0" brushRef="#br0" timeOffset="15909.44">12466 11838 512 0,'0'-65'0'32,"0"34"0"-32,0-5 0 0,-64 3 0 62,-3 66 0-62,0 99 0 0,-32 68 0 31,66 32 0-31,66-35 0 0,33-30 0 47,34-135 0-47,-1-64 0 0,0-68 0 47,-66-31 0-47,0-34 0 0,-33-2 0 47,-33 100 0-47,33 36 0 0,0 96 0 31</inkml:trace>
  <inkml:trace contextRef="#ctx0" brushRef="#br0" timeOffset="16068.0309">12897 12467 512 0,'0'34'0'47,"0"-34"0"-47,0 0 0 0,33 33 0 15</inkml:trace>
  <inkml:trace contextRef="#ctx0" brushRef="#br0" timeOffset="16427.1099">13426 11807 512 0,'-33'0'0'31,"1"0"0"-31,-35 31 0 0,1 37 0 63,-1 64 0-63,34 34 0 0,66-1 0 31,34-67 0-31,32-31 0 0,0-100 0 47,-31-65 0-47,-4-35 0 0,-64 1 0 62,-33 65 0-62,33 0 0 0,-31 67 0 16</inkml:trace>
  <inkml:trace contextRef="#ctx0" brushRef="#br0" timeOffset="16787.1455">13955 11376 512 0,'0'0'0'31,"-33"-32"0"-31,0 64 0 0,0 1 0 47,0 0 0-47,0 67 0 0,66-33 0 47,0-34 0-47,33-33 0 0,-33-33 0 47,-33-3 0-47,0 5 0 15,0-2 0-15</inkml:trace>
  <inkml:trace contextRef="#ctx0" brushRef="#br0" timeOffset="17090.3494">14286 11542 512 0,'0'31'0'47,"0"38"0"-47,0 31 0 0,0 64 0 47,-33 35 0-47,33-34 0 0,0-32 0 47,0-101 0-47,0-32 0 0</inkml:trace>
  <inkml:trace contextRef="#ctx0" brushRef="#br0" timeOffset="17269.8791">14352 11609 512 0,'0'0'0'47,"33"-36"0"-47,34-28 0 0,31-3 0 31,2 1 0-31,-34 34 0 0</inkml:trace>
  <inkml:trace contextRef="#ctx0" brushRef="#br0" timeOffset="17428.4743">14483 11871 512 0,'34'0'0'47,"-1"-33"0"-47,1 2 0 0,32-3 0 31</inkml:trace>
  <inkml:trace contextRef="#ctx0" brushRef="#br0" timeOffset="20408.6652">17097 11475 512 0,'0'-33'0'31,"-33"33"0"-31,33-33 0 0,-33 33 0 47,-33 0 0-47,-32 0 0 0,-3 33 0 47,-31 34 0-47,33 66 0 0,1-2 0 47,64 2 0-47,34 66 0 0,34-66 0 46,64-2 0-46,34-33 0 0,0-31 0 32,0-67 0-17,-65-33 0-15,-1 33 0 32,-33-34 0-32,-33 2 0 0</inkml:trace>
  <inkml:trace contextRef="#ctx0" brushRef="#br0" timeOffset="22040.3923">17428 12403 512 0,'0'0'0'47,"0"0"0"-47,0 32 0 0,0-32 0 47,0 0 0-47,0 0 0 0</inkml:trace>
  <inkml:trace contextRef="#ctx0" brushRef="#br0" timeOffset="22515.1521">17725 11609 512 0,'0'0'0'47,"0"0"0"-47,0 33 0 0,0 31 0 47,0 37 0-47,-33 32 0 0,1 32 0 47,-2 0 0-47,1-32 0 0,33-35 0 47,67-65 0-47,-35-33 0 0,35 0 0 47,-1-33 0-47,-33 33 0 0,0-34 0 47,0 34 0-47</inkml:trace>
  <inkml:trace contextRef="#ctx0" brushRef="#br0" timeOffset="22760.5076">18154 11940 512 0,'0'0'0'62,"0"0"0"-62,34-34 0 0,0 34 0 47,32-35 0-47,-33 35 0 0</inkml:trace>
  <inkml:trace contextRef="#ctx0" brushRef="#br0" timeOffset="22908.1234">18222 12105 512 0,'0'33'0'47,"0"-33"0"-47,33 0 0 0,0 0 0 31</inkml:trace>
  <inkml:trace contextRef="#ctx0" brushRef="#br0" timeOffset="26877.8462">19279 11509 512 0,'0'0'0'31,"0"-34"0"-31,0 34 0 0,0 0 0 47,-31-33 0-47,31 33 0 0,-34-33 0 47,1 33 0-47,-33 33 0 0,0 0 0 47,-1 65 0-47,0 2 0 0,67 34 0 47,0-35 0-47,67-1 0 0,33-129 0 31,-1-36 0-31,-1-66 0 0,-31 2 0 62,-1 31 0-62,-66 33 0 0,0 101 0 47,0 66 0-47,-33 64 0 0,33 36 0 31,0-35 0-15,-33-33 0-16,33-33 0 31,33-65 0-31,-33-68 0 0</inkml:trace>
  <inkml:trace contextRef="#ctx0" brushRef="#br0" timeOffset="27520.4543">20108 11276 512 0,'0'-32'0'47,"0"32"0"-47,0 0 0 0,-34 0 0 47,34 0 0-47,-67 0 0 0,2 0 0 31,-2 32 0-31,1 2 0 15,33 0 0 17,-1 31 0-32,34 35 0 0,0-36 0 47,34 5 0-47,-1-5 0 0,-33-28 0 46,33-5 0-46,0-31 0 0,-33 0 0 47,33 0 0-47,1 0 0 0,31 34 0 47,-65 30 0-47,35 38 0 0,-70-4 0 47,3 1 0-47,-1 1 0 0,-34-67 0 47,-32 0 0-47,65-66 0 0,-30 0 0 16</inkml:trace>
  <inkml:trace contextRef="#ctx0" brushRef="#br0" timeOffset="27869.5315">20472 11145 512 0,'-34'0'0'31,"1"32"0"-31,-2-32 0 0,-30 67 0 47,32-1 0-47,0 33 0 0,66-33 0 47,33-66 0-47,1-33 0 0,0-33 0 47,-35-34 0-47,0 35 0 0</inkml:trace>
  <inkml:trace contextRef="#ctx0" brushRef="#br0" timeOffset="28114.8817">20868 11177 512 0,'-33'67'0'47,"-34"33"0"-47,1-2 0 0,-33 133 0 46,-32 2 0-46,29-1 0 0,37-34 0 47,32-99 0-47,33-67 0 0</inkml:trace>
  <inkml:trace contextRef="#ctx0" brushRef="#br0" timeOffset="28387.1832">20801 12004 512 0,'-67'34'0'47,"35"33"0"-47,-1-2 0 0,0 35 0 47,33-34 0-47,66-33 0 0,33-66 0 47,-32-65 0-47,-33 30 0 0,-2-31 0 47,-32 32 0-47</inkml:trace>
  <inkml:trace contextRef="#ctx0" brushRef="#br0" timeOffset="28905.8086">21562 11906 512 0,'-33'34'0'63,"0"-34"0"-63,33 33 0 0,-33 32 0 31,0 35 0-31,66 0 0 0,0-35 0 47,66-65 0-47,-33-65 0 0,-34-3 0 47,-32-31 0-47,0 32 0 0,0 36 0 31,35 31 0-31</inkml:trace>
  <inkml:trace contextRef="#ctx0" brushRef="#br0" timeOffset="29096.3167">21925 12238 512 0,'0'-34'0'63,"34"-32"0"-63,-34 33 0 0,33-68 0 31,0 3 0-31,-1 30 0 0,2 37 0 47,0 31 0-47</inkml:trace>
  <inkml:trace contextRef="#ctx0" brushRef="#br0" timeOffset="29477.316">22521 12138 512 0,'-32'32'0'32,"32"2"0"-32,0 0 0 0,-34-2 0 46,34 1 0-46,34-33 0 0,-34-65 0 47,32-3 0-47,-32 3 0 0,32 31 0 32,-32 68 0-32,0-1 0 0,0 33 0 62,0-32 0-62,0-2 0 0,0-32 0 16</inkml:trace>
  <inkml:trace contextRef="#ctx0" brushRef="#br0" timeOffset="29994.9548">23084 11642 512 0,'0'-33'0'31,"0"-3"0"-31,0-28 0 0,0-3 0 31,0 1 0-31,-68 34 0 0,3 32 0 47,33 65 0-47,-2 1 0 0,34 1 0 47,66 0 0-47,-1-67 0 0,3-36 0 31,-3-28 0-31,2 30 0 0,-67 68 0 47,33 66 0-47,-33 98 0 0,-33-32 0 47,33-1 0-47,-33-65 0 0,33-68 0 47,0-64 0-47,0-36 0 0</inkml:trace>
  <inkml:trace contextRef="#ctx0" brushRef="#br0" timeOffset="30704.1">23975 11244 512 0,'0'0'0'31,"0"0"0"-31,0 0 0 0,0-33 0 62,-32 33 0-62,-1 0 0 0,-33 0 0 32,-34-34 0-32,35 34 0 0,-34 0 0 46,66 0 0-46,33 0 0 0,0 34 0 47,0-1 0-47,33-1 0 0,-33 36 0 47,0-3 0-47,32 35 0 0,-32-36 0 31,34-28 0-31,-34-3 0 0,33-2 0 47,1-31 0-47,-3-31 0 0,36-38 0 47,-34 38 0-47,33-2 0 0,-33 66 0 47,-1-2 0-47,-32 38 0 0,0-5 0 47,-32 37 0-47,-35-2 0 0,-32-1 0 47,35-64 0-47,-37-1 0 0,69-66 0 31</inkml:trace>
  <inkml:trace contextRef="#ctx0" brushRef="#br0" timeOffset="35801.9828">25696 11409 512 0,'0'0'0'47,"0"0"0"-47,0 0 0 0,0 33 0 47,34 34 0-47,-34 33 0 0,-34 33 0 47,34 65 0-47,0-33 0 0,-34-32 0 46,34-35 0-46,0-98 0 0,0-33 0 47,0 0 0-47,0-67 0 0,0-32 0 47,34-35 0-47,0 2 0 0,-1 32 0 47,33 2 0-47,-33 33 0 0,31 64 0 31,-29 34 0-15,-2 34 0-16,-1 64 0 31,2 33 0-31,-34 2 0 0,-34 32 0 47,-31-32 0-47,-1 1 0 0,-34-34 0 63,35-35 0-63,-3-65 0 0,36 0 0 31,32-33 0-31</inkml:trace>
  <inkml:trace contextRef="#ctx0" brushRef="#br0" timeOffset="35991.4906">26158 12071 512 0,'-32'34'0'46,"32"-34"0"-46,32 33 0 0,-32-33 0 47,0 32 0-47,0-64 0 0</inkml:trace>
  <inkml:trace contextRef="#ctx0" brushRef="#br0" timeOffset="36272.205">26490 11111 512 0,'0'-32'0'47,"0"64"0"-47,0-32 0 0,0 100 0 47,0 33 0-47,0 65 0 0,0 2 0 47,0-2 0-47,0-100 0 0,0-31 0 47,32-67 0-47,-32-34 0 0</inkml:trace>
  <inkml:trace contextRef="#ctx0" brushRef="#br0" timeOffset="36464.697">26556 11310 512 0,'32'-66'0'78,"34"33"0"-78,-31-33 0 0,97 0 0 15,-67 33 0-15,3 33 0 0</inkml:trace>
  <inkml:trace contextRef="#ctx0" brushRef="#br0" timeOffset="36656.1975">26556 11642 512 0,'32'-33'0'47,"2"-3"0"-47,33 5 0 0,-2-2 0 47,2-1 0-47,-34 1 0 0</inkml:trace>
  <inkml:trace contextRef="#ctx0" brushRef="#br0" timeOffset="36870.6328">27052 11673 512 0,'0'0'0'46,"66"0"0"-46,-32 0 0 0,32 0 0 47,0 0 0-47,-66 0 0 0</inkml:trace>
  <inkml:trace contextRef="#ctx0" brushRef="#br0" timeOffset="37017.2492">27085 12004 512 0,'33'0'0'47,"1"-31"0"-47,32 31 0 0,0 0 0 32,-33-33 0-32</inkml:trace>
  <inkml:trace contextRef="#ctx0" brushRef="#br0" timeOffset="48849.9373">26225 13161 512 0,'0'0'0'47,"0"0"0"-47,0 0 0 0,0 36 0 46,0-36 0-46,0 64 0 0,0-32 0 32,0 70 0-32,0-38 0 15,-33 5 0 17,33-38 0-32,0-31 0 0,0-31 0 46,0-4 0-46,33-32 0 0,-33 2 0 47,34-35 0-47,32 0 0 0,-33 36 0 47,-1-3 0-47,2 34 0 0,32 33 0 47,-66 33 0-47,32 1 0 0,-32 30 0 47,0 38 0-47,0-4 0 16,0 0 0 15,0 4 0-31,0-39 0 0,0-28 0 47,34-70 0-47,-34 3 0 0</inkml:trace>
  <inkml:trace contextRef="#ctx0" brushRef="#br0" timeOffset="49032.4573">26920 13197 512 0,'34'0'0'47,"-2"0"0"-47,0 0 0 0,35 0 0 31</inkml:trace>
  <inkml:trace contextRef="#ctx0" brushRef="#br0" timeOffset="49212.9854">27018 13293 512 0,'-32'0'0'31,"32"0"0"-31,32 0 0 0,2 0 0 47,32 0 0-47</inkml:trace>
  <inkml:trace contextRef="#ctx0" brushRef="#br0" timeOffset="50731.0026">27018 13493 512 0,'0'0'0'47,"0"0"0"-47,0 0 0 0,34 0 0 47,32 0 0-47,-32 0 0 0,32 0 0 46,-34 0 0-46,2 0 0 0,-1 35 0 47,-33-35 0-47</inkml:trace>
  <inkml:trace contextRef="#ctx0" brushRef="#br0" timeOffset="52024.6179">26986 13293 512 0,'0'0'0'32,"0"0"0"-32,0 0 0 0,0 0 0 47,32 0 0-47,2 0 0 0,32 0 0 46,-32 0 0-46,64 0 0 0,-64 0 0 32,-1 0 0-32,-1 0 0 0,-32 0 0 47,33-32 0-47</inkml:trace>
  <inkml:trace contextRef="#ctx0" brushRef="#br0" timeOffset="89454.6979">28144 11012 512 0,'0'0'0'47,"0"0"0"-47,0 34 0 0,-34 97 0 63,34 2 0-63,0 66 0 0,-33-35 0 31,33 1 0-31,0-30 0 0,0-70 0 47,0-32 0-47,0 1 0 0,0-68 0 31</inkml:trace>
  <inkml:trace contextRef="#ctx0" brushRef="#br0" timeOffset="90230.6554">28972 11211 512 0,'32'0'0'47,"-32"0"0"-47,0 0 0 0,0 0 0 47,0 0 0-47,-32 0 0 0,-3-34 0 62,-31 34 0-62,-2-32 0 0,37 32 0 32,-36 32 0-32,34-32 0 0,1 34 0 47,32 31 0-47,-32-31 0 0,32 32 0 46,-35 0 0-46,35 1 0 0,0-34 0 47,0-33 0-47,35 31 0 0,-3-62 0 32,0 31 0-17,35-33 0-15,-3-1 0 31,4 34 0-31,-2 0 0 0,-31 67 0 47,-3 0 0-47,-32-3 0 0,-32 36 0 47,-3-2 0-47,-31 4 0 0,-2-71 0 47,4 3 0-47,-3-34 0 0,67 0 0 16</inkml:trace>
  <inkml:trace contextRef="#ctx0" brushRef="#br0" timeOffset="91221.0487">28178 12831 512 0,'0'0'0'46,"0"0"0"-46,0 33 0 0,-34 0 0 47,34 67 0-47,-34 0 0 0,1 33 0 32,-32-35 0-32,30-31 0 15,35-3 0 16,0-64 0-31,0 0 0 0,68-33 0 32</inkml:trace>
  <inkml:trace contextRef="#ctx0" brushRef="#br0" timeOffset="91715.7466">28640 12831 512 0,'32'-32'0'47,"-32"32"0"-47,0 0 0 0,-32 32 0 31,0 1 0-16,-3 67 0-15,-64 0 0 47,33-3 0-47,33 35 0 0,-1-30 0 47,68-38 0-47,-1-30 0 0,33 1 0 31,33-70 0-31,-32 1 0 0,-35 1 0 47,-32 2 0-47,-32 31 0 0,0-34 0 47,-34 68 0-47,-2-34 0 0,34 0 0 47,34 0 0-47,0-34 0 0</inkml:trace>
  <inkml:trace contextRef="#ctx0" brushRef="#br0" timeOffset="106679.101">2248 13791 512 0,'0'0'0'47,"0"0"0"-47,0 0 0 0,0 0 0 47,0 0 0-47,0 0 0 0,0-33 0 46,-34 33 0-46,34 0 0 0,-65 0 0 47,-2 33 0-47,1 0 0 0,-2 65 0 47,37-30 0-47,-2 63 0 16,33 2 0 15,33-1 0-31,32-33 0 0,35-32 0 47,-1-36 0-47,-32-31 0 0,-3 0 0 31,4 0 0-31,-68 0 0 0</inkml:trace>
  <inkml:trace contextRef="#ctx0" brushRef="#br0" timeOffset="109683.1868">2744 14552 512 0,'-34'0'0'47,"34"0"0"-47,0 31 0 0,0-31 0 47,0 33 0-47,0 3 0 0,0-36 0 47,34 31 0-47,-34-62 0 0,0 31 0 47,0 0 0-47,0 0 0 0,0 0 0 47,0 0 0-47,0 0 0 0</inkml:trace>
  <inkml:trace contextRef="#ctx0" brushRef="#br0" timeOffset="110145.9644">3041 14220 512 0,'0'-33'0'47,"0"33"0"-47,0 0 0 0,0 33 0 31,33 33 0-31,-33 34 0 0,0-1 0 47,34 32 0-47,-2-31 0 0,0-68 0 47,3-32 0-47,-2-96 0 0,32-37 0 47,1 0 0-47,1-33 0 0,-33 67 0 47,-2 33 0-47,-32 33 0 0,0 33 0 47,32 33 0-47</inkml:trace>
  <inkml:trace contextRef="#ctx0" brushRef="#br0" timeOffset="110348.4301">3801 14155 512 0,'0'0'0'47,"34"0"0"-47,-1 0 0 0,34 0 0 31,-2-34 0-31,-32 34 0 0,1 34 0 32</inkml:trace>
  <inkml:trace contextRef="#ctx0" brushRef="#br0" timeOffset="110561.8693">3835 14386 512 0,'0'0'0'32,"33"0"0"-32,-33 0 0 0,34 0 0 47,32 33 0-47,-34-33 0 0,1 0 0 31</inkml:trace>
  <inkml:trace contextRef="#ctx0" brushRef="#br0" timeOffset="144561.0023">4760 13890 512 0,'0'0'0'47,"0"0"0"-47,0 0 0 0,-32 0 0 47,32 0 0-47,0 0 0 0,0 0 0 47,0 0 0-47,0 0 0 0,0 0 0 31,0-32 0-31,32 32 0 0,-32-34 0 47,35 1 0-47,-35 0 0 0,32 0 0 47,35 1 0-47,-67 32 0 0,34 0 0 47,-3 0 0-47,2 0 0 0,-33 32 0 47,34 34 0-47,-34-33 0 0,0 65 0 47,0 2 0-47,-34-1 0 0,1 0 0 47,-32 1 0-47,31-34 0 0,-31-33 0 46,-2 0 0-46,34-66 0 0,0 0 0 32,33-1 0-32,0 2 0 15,33-34 0 17,0-1 0-32,34 35 0 0,-2 32 0 46,3 32 0-46,-4 35 0 0,2-35 0 47,-33 2 0-47,1-34 0 0,-1 32 0 47,-33-32 0-47,0 0 0 0,32 0 0 16</inkml:trace>
  <inkml:trace contextRef="#ctx0" brushRef="#br0" timeOffset="145033.7553">5553 14452 512 0,'0'0'0'47,"0"0"0"-47,0 0 0 0,0-33 0 62,-31 33 0-62,31 33 0 0,-33 0 0 31,-1 1 0-31,34-1 0 0,34-33 0 47,-1 31 0-47,-2-62 0 0,-31-2 0 47,34-1 0-47,-34 34 0 0,0 0 0 31,-34 0 0-15,34 0 0-16,0 0 0 31,0 0 0-31</inkml:trace>
  <inkml:trace contextRef="#ctx0" brushRef="#br0" timeOffset="156723.8809">6050 13591 512 0,'0'0'0'47,"0"0"0"-47,0 35 0 0,0 32 0 47,0 31 0-47,-32 33 0 0,32 36 0 31,-33-2 0-31,-1-33 0 0,34-33 0 62,0-32 0-62,34-67 0 0,-34-33 0 32,33-34 0-32</inkml:trace>
  <inkml:trace contextRef="#ctx0" brushRef="#br0" timeOffset="187075.6724">6513 13890 512 0,'0'-32'0'31,"0"32"0"-31,0 0 0 0,0 0 0 31,0 0 0-31,0 0 0 0,0 0 0 63,0 0 0-63,34-34 0 0,-1 1 0 31,33 0 0-31,1 33 0 0,-3-33 0 62,-30 33 0-62,0 33 0 0,-2 0 0 32,-32 34 0-32,0-3 0 0,-32 36 0 46,-2-33 0-46,-32 31 0 0,0-31 0 47,33-1 0-47,-33-34 0 16,66-32 0 15,-33-32 0-31,66-2 0 0,1 2 0 47,31-2 0-47,-31 1 0 0,30 33 0 47,-30 0 0-47,0 67 0 0,-2-1 0 31,-32 33 0-31,0-33 0 0,-32 1 0 63,-36-3 0-63,-30 3 0 0,-1-34 0 47,0-33 0-47,-1-33 0 0,68 33 0 46,64-31 0-46,34-38 0 0</inkml:trace>
  <inkml:trace contextRef="#ctx0" brushRef="#br0" timeOffset="187401.8103">7406 13693 512 0,'34'0'0'47,"-34"0"0"-47,0 65 0 0,0 1 0 47,0 100 0-47,-34 31 0 0,34 2 0 47,-33-2 0-47,1-64 0 0,32-66 0 31,0-67 0-15,32-67 0-16</inkml:trace>
  <inkml:trace contextRef="#ctx0" brushRef="#br0" timeOffset="191688.7652">1982 16203 512 0,'0'0'0'31,"0"-32"0"-31,0 32 0 0,34 0 0 47,-1 68 0-47,-33-4 0 0,-33 102 0 47,-1 34 0-47,0-1 0 0,3-2 0 47,-2-97 0-47,33-35 0 0,33-65 0 47,-2-65 0-47,3-3 0 0</inkml:trace>
  <inkml:trace contextRef="#ctx0" brushRef="#br0" timeOffset="191948.0793">2049 16271 512 0,'0'0'0'31,"33"-32"0"-31,2 32 0 0,29-68 0 47,36 2 0-47,64-1 0 0,-64 3 0 47,-34 30 0-47,1 68 0 0</inkml:trace>
  <inkml:trace contextRef="#ctx0" brushRef="#br0" timeOffset="192207.3929">2149 16501 512 0,'-32'35'0'31,"32"-2"0"-15,32-1 0-16,0 2 0 31,35 0 0-31,-3-34 0 0,36 0 0 47,1-34 0-47,-69 34 0 0,1 0 0 31</inkml:trace>
  <inkml:trace contextRef="#ctx0" brushRef="#br0" timeOffset="192465.7083">1982 17230 512 0,'0'0'0'47,"34"0"0"-47,-1 0 0 0,35-33 0 47,29 1 0-47,1 32 0 0,2 0 0 31,-32 0 0-15,30-34 0-16</inkml:trace>
  <inkml:trace contextRef="#ctx0" brushRef="#br0" timeOffset="194692.8167">3207 16403 512 0,'0'0'0'31,"0"0"0"-31,33 0 0 0,-1-32 0 47,36 32 0-47,-3 0 0 0,34 32 0 47,-67-32 0-47,3 33 0 0</inkml:trace>
  <inkml:trace contextRef="#ctx0" brushRef="#br0" timeOffset="194897.2713">3207 16834 512 0,'0'0'0'31,"33"0"0"-31,-1-34 0 0,1 34 0 47,33 0 0-47,-32 0 0 0,33-32 0 32</inkml:trace>
  <inkml:trace contextRef="#ctx0" brushRef="#br0" timeOffset="204381.1503">4166 16403 512 0,'0'0'0'32,"0"0"0"-32,0 0 0 0,0-32 0 46,0 32 0-46,0 0 0 0,0 0 0 47,0 0 0-47,0 0 0 0,0 0 0 47,0 0 0-47,0 0 0 0,0 0 0 47,0 0 0-47,32-35 0 0,-32 2 0 47,0 33 0-47,0-32 0 0,33 0 0 31,2-4 0-15,-35 4 0-16,33 32 0 31,-33-33 0-31,33 33 0 0,-1-33 0 47,1 33 0-47,1 0 0 0,-2 0 0 47,1 33 0-47,-33 0 0 0,34 35 0 47,0 29 0-47,-34 36 0 0,-34-1 0 47,-33 35 0-47,1-35 0 0,1-33 0 46,-36-33 0-46,36-34 0 0,31-64 0 32,1-34 0-32,66-1 0 0,1 3 0 47,31-36 0-47,36 66 0 0,-36 34 0 62,1 34 0-62,-33-2 0 0,1 2 0 47,-34 0 0-47</inkml:trace>
  <inkml:trace contextRef="#ctx0" brushRef="#br0" timeOffset="204560.6748">4827 16999 512 0,'0'33'0'47,"0"-33"0"-47,0 0 0 0,0 33 0 47,0-1 0-47,0-32 0 0</inkml:trace>
  <inkml:trace contextRef="#ctx0" brushRef="#br0" timeOffset="204931.6926">5291 16371 512 0,'0'0'0'47,"0"0"0"-47,0 0 0 0,0 65 0 47,0 0 0-47,0 103 0 0,-33-3 0 47,-1 33 0-47,0-33 0 0,34-66 0 47,-32-65 0-47,64-2 0 0,2-64 0 31</inkml:trace>
  <inkml:trace contextRef="#ctx0" brushRef="#br0" timeOffset="205483.5966">5587 16536 512 0,'0'0'0'47,"0"-35"0"-47,0 35 0 0,35-32 0 47,30 32 0-47,2-33 0 0,-35 33 0 46,34 33 0-46,-32 67 0 0,-34 0 0 32,-34-1 0-32,-32 33 0 15,0-66 0 17,1-33 0-32,65-33 0 0,32-33 0 46,1-1 0-46,33 2 0 0,-33 64 0 47,0 35 0-47,1-1 0 0,-34 34 0 47,-34-1 0-47,-32-67 0 0,0 2 0 31,33-68 0-31,33 2 0 0,0-2 0 32</inkml:trace>
  <inkml:trace contextRef="#ctx0" brushRef="#br0" timeOffset="205762.8577">6150 16501 512 0,'33'0'0'62,"-33"35"0"-62,33-2 0 0,-33 67 0 32,0 65 0-32,0 0 0 0,0-33 0 46,0-33 0-46,0-33 0 0,0-32 0 63,0-34 0-63,0-34 0 0</inkml:trace>
  <inkml:trace contextRef="#ctx0" brushRef="#br0" timeOffset="207564.0972">7406 15974 512 0,'0'0'0'47,"0"-34"0"-47,0 34 0 0,0 0 0 31,0 0 0-31,0 0 0 0,-33 34 0 47,1-1 0-47,-35 34 0 0,34-3 0 47,-33 37 0-47,0-4 0 0,33 36 0 47,-33-1 0-47,34 35 0 0,-3-3 0 46,2-31 0-46,0 32 0 0,33-33 0 47,33 1 0-47,0-34 0 0,2 0 0 32,30-1 0-32,1-31 0 15,-32-34 0 16,-2 34 0-31,2-67 0 0,-2 33 0 47,1-33 0-47,0 33 0 0,-33-33 0 47,0-33 0-47,0 33 0 0,0-33 0 16</inkml:trace>
  <inkml:trace contextRef="#ctx0" brushRef="#br0" timeOffset="211084.7593">8001 15940 512 0,'0'0'0'47,"0"0"0"-47,0 0 0 0,0-33 0 47,0 0 0-47,0 33 0 0,0 33 0 47,0 34 0-47,0 33 0 0,-32 29 0 47,0 39 0-47,32-38 0 0,0-30 0 47,0-66 0-47,32 0 0 0,-32-34 0 31</inkml:trace>
  <inkml:trace contextRef="#ctx0" brushRef="#br0" timeOffset="211467.7451">8597 16038 512 0,'33'-31'0'47,"-33"-2"0"-47,0-1 0 0,0 34 0 47,-66 34 0-47,0 30 0 0,-1 36 0 47,36 33 0-47,31 32 0 0,31-32 0 31,70-67 0-31,-3-66 0 0,2-66 0 47,-35-67 0-47,-65 33 0 0,0-33 0 47,0 68 0-47,-31 1 0 0,31 28 0 31</inkml:trace>
  <inkml:trace contextRef="#ctx0" brushRef="#br0" timeOffset="212670.5574">7605 16999 512 0,'0'0'0'47,"0"0"0"-47,0 0 0 0,0 0 0 47,66 33 0-47,33 0 0 0,34-1 0 47,33 36 0-47,31-36 0 0,2 1 0 46,-34-33 0-46,0-33 0 0,-64 1 0 63,-3 32 0-63,-63-34 0 0,-35 34 0 31,-35 0 0-31,2 0 0 0</inkml:trace>
  <inkml:trace contextRef="#ctx0" brushRef="#br0" timeOffset="214213.4698">7671 17662 512 0,'34'-36'0'31,"-34"36"0"-31,0 0 0 0,0-32 0 47,0 32 0-47,32 0 0 0,-32 32 0 63,0 4 0-63,0 60 0 0,33 4 0 31,2-34 0-31,30 34 0 0,-32-68 0 62,1 1 0-62,-2-66 0 0,-32 1 0 32,32-34 0-32,-32-34 0 0,-32 0 0 46,32 4 0-46,-32 28 0 16,32 1 0 15,0 35 0-31,32-1 0 0,0 66 0 32,36-33 0-17,32 32 0-15,30-32 0 31,2 0 0-31,34 0 0 0,-33 0 0 47,-34 0 0-47,-32 0 0 0,-35 0 0 47,1 0 0-47,0-32 0 0,-33 32 0 47,0 0 0-47</inkml:trace>
  <inkml:trace contextRef="#ctx0" brushRef="#br0" timeOffset="223809.042">8400 17891 512 0,'0'0'0'47,"0"0"0"-47,0-33 0 0,0 33 0 47,0 0 0-47,0 33 0 0,0-33 0 46,0 67 0-46,-33-1 0 0,33-1 0 47,0 2 0-47,-34 0 0 0,34-34 0 47,0 0 0-47,0-33 0 0,34-33 0 16</inkml:trace>
  <inkml:trace contextRef="#ctx0" brushRef="#br0" timeOffset="224258.8476">8663 17924 512 0,'33'-33'0'62,"-33"33"0"-62,0 0 0 0,34 0 0 32,-68 0 0-32,34 67 0 0,-33-1 0 47,0 34 0-47,33-1 0 0,33 1 0 46,0-68 0-46,35 0 0 0,30-64 0 47,-32-34 0-47,0 0 0 0,-31-1 0 47,-35 35 0-47,-35 32 0 0,2 0 0 47,-32 32 0-47,-2 1 0 0,2-33 0 31,31 0 0-31,34-33 0 0</inkml:trace>
  <inkml:trace contextRef="#ctx0" brushRef="#br0" timeOffset="226195.4438">9292 15642 512 0,'0'0'0'32,"0"0"0"-32,0 0 0 0,0 0 0 47,0 34 0-47,33-34 0 0,35 66 0 46,30-1 0-46,-33 35 0 0,33 0 0 47,-30 31 0-47,-2 34 0 0,1 1 0 47,-35 34 0-47,-32-1 0 0,33-35 0 47,-33-31 0-47,-33-2 0 0,33 2 0 47,-32 0 0-47,-2-33 0 0,1-36 0 47,1 36 0-47,-2-35 0 0,-34 2 0 31,37 31 0-31,-36-30 0 0,35-3 0 63,-1 2 0-63,-1 0 0 0,1-35 0 31,2 34 0-31,-4-32 0 0,35 31 0 47,0-31 0-47,0-34 0 0,-33-34 0 47,33 1 0-47,33 1 0 0,-33-2 0 46,35-32 0-46</inkml:trace>
  <inkml:trace contextRef="#ctx0" brushRef="#br0" timeOffset="232169.5913">10351 17065 512 0,'0'0'0'31,"33"0"0"-31,-1 32 0 0,34-32 0 47,35 0 0-47,-36-32 0 0,2 32 0 47,-34 0 0-47</inkml:trace>
  <inkml:trace contextRef="#ctx0" brushRef="#br0" timeOffset="232303.2371">10482 17296 512 0,'33'0'0'47,"1"34"0"-47,-34-34 0 0</inkml:trace>
  <inkml:trace contextRef="#ctx0" brushRef="#br0" timeOffset="233663.6339">11640 16569 512 0,'-32'0'0'47,"32"0"0"-47,0 32 0 0,-34-32 0 47,34 0 0-47,34 0 0 0,-2-32 0 47,34-1 0-47,0-34 0 0,33 34 0 47,2 0 0-47,-35 66 0 0,-34 32 0 31,-64 103 0-31,-2-3 0 0,-32 33 0 63,-1-65 0-63,-32-101 0 0,33-32 0 31,34-32 0-31,32-36 0 0,65 36 0 47,1-1 0-47,0 33 0 0,1 33 0 47,-33-1 0-47,-2 2 0 0</inkml:trace>
  <inkml:trace contextRef="#ctx0" brushRef="#br0" timeOffset="233868.0988">12335 17065 512 0,'0'0'0'63,"-34"0"0"-63,34 32 0 0,0 2 0 31,34 0 0-31,-34-2 0 0,33-32 0 31</inkml:trace>
  <inkml:trace contextRef="#ctx0" brushRef="#br0" timeOffset="234417.6309">12897 16569 512 0,'0'-33'0'31,"33"33"0"-31,-33 0 0 0,0 33 0 47,0 67 0-47,-66 31 0 0,32 68 0 47,2-1 0-47,0-33 0 0,-3-65 0 47,35-35 0-47,35-30 0 0,-35-70 0 47,32 3 0-47,0-1 0 0</inkml:trace>
  <inkml:trace contextRef="#ctx0" brushRef="#br0" timeOffset="234913.3169">13294 16800 512 0,'0'0'0'47,"0"0"0"-47,33 0 0 0,1-32 0 47,31 32 0-47,3 32 0 0,-4 36 0 47,-64-4 0-47,-33 3 0 0,-33-1 0 47,0 0 0-47,0-32 0 0,66-34 0 31,34 0 0-15,-2 0 0-16,1 32 0 31,0 35 0-31,-33-1 0 0,0-34 0 47,-33 35 0-47,-32-34 0 0,-2-33 0 47,33-33 0-47,2-1 0 0</inkml:trace>
  <inkml:trace contextRef="#ctx0" brushRef="#br0" timeOffset="235240.4506">13955 16669 512 0,'0'0'0'46,"34"32"0"-46,-34 35 0 0,32 33 0 47,-32 31 0-47,-32 35 0 0,-2-1 0 47,1-33 0-47,0-32 0 0,33-36 0 47,0-64 0-47,0-32 0 0,0-35 0 31</inkml:trace>
  <inkml:trace contextRef="#ctx0" brushRef="#br0" timeOffset="236872.1372">14816 16371 512 0,'0'-35'0'47,"0"35"0"-47,0 0 0 0,0-33 0 32,-67 66 0-32,34 2 0 0,-66 30 0 46,32 68 0-46,-31 32 0 0,31 67 0 63,1-1 0-63,66 1 0 0,0-67 0 31,66-33 0-31,1-32 0 0,-2-68 0 47,2-32 0-47,-34 0 0 0,0-67 0 31,0 34 0-31</inkml:trace>
  <inkml:trace contextRef="#ctx0" brushRef="#br0" timeOffset="237376.9083">15047 17131 512 0,'0'-34'0'47,"0"34"0"-47,33-32 0 0,0-34 0 31,34-33 0-15,30 33 0-16,-30 0 0 31,-34 66 0-31,0 100 0 0,-33-2 0 47,-33 67 0-47,-33 0 0 0,-32-32 0 47,-2-35 0-47,0-31 0 0,34-67 0 47,66-67 0-47,33-31 0 0,34 31 0 46,-1 35 0-46,1 32 0 0,-34 32 0 47,-1 35 0-47,0-67 0 0</inkml:trace>
  <inkml:trace contextRef="#ctx0" brushRef="#br0" timeOffset="237546.4579">15477 17395 512 0,'0'34'0'47,"0"-34"0"-47,33 0 0 0,-33 33 0 62,33-33 0-62,-33 33 0 0,33-33 0 0</inkml:trace>
  <inkml:trace contextRef="#ctx0" brushRef="#br0" timeOffset="238188.7543">16138 16932 512 0,'0'34'0'47,"0"-68"0"-47,0 34 0 0,0 0 0 31,0 0 0-31,0 0 0 0,-33 34 0 63,-1-34 0-63,-30 33 0 0,30 0 0 31,1 0 0-31,33-1 0 0,0 2 0 63,0 0 0-63,0-2 0 0,0 35 0 46,0-35 0-46,0 2 0 0,0-34 0 32,33 0 0-32,-33 0 0 0,34-34 0 47,-2 2 0-47,34 32 0 0,-33-34 0 31,33 34 0-31,-33 34 0 0,-33 32 0 47,0-1 0-47,-66 35 0 0,0-1 0 47,0-67 0-47,0 4 0 0,-1-72 0 31,67-28 0-31</inkml:trace>
  <inkml:trace contextRef="#ctx0" brushRef="#br0" timeOffset="238526.8588">16370 16271 512 0,'33'0'0'47,"33"32"0"-47,-34 1 0 0,68 34 0 47,-1 99 0-47,-33 33 0 0,-33 32 0 46,-33 34 0-46,-66-34 0 0,-33-33 0 47,0-65 0-47,33-35 0 0,0-98 0 32,66-33 0-32</inkml:trace>
  <inkml:trace contextRef="#ctx0" brushRef="#br0" timeOffset="246379.501">17097 17032 512 0,'0'0'0'47,"0"0"0"-47,0 0 0 0,33 0 0 47,33 0 0-47,33-33 0 0,-32 33 0 47,-34 0 0-47</inkml:trace>
  <inkml:trace contextRef="#ctx0" brushRef="#br0" timeOffset="246580.9693">17163 17296 512 0,'33'0'0'47,"1"0"0"-47,-1 0 0 0,33 0 0 46,0 0 0-46,0 0 0 0</inkml:trace>
  <inkml:trace contextRef="#ctx0" brushRef="#br0" timeOffset="251305.4323">16204 17065 512 0,'0'0'0'47,"0"0"0"-47,0 32 0 0,0-32 0 47,0 0 0-47,0 0 0 0,-33 34 0 31,33-34 0-31,-33 0 0 0,0 0 0 47,-33 34 0-47,34-34 0 0,-2-34 0 47,1 34 0-47,33 0 0 0,0-34 0 16</inkml:trace>
  <inkml:trace contextRef="#ctx0" brushRef="#br0" timeOffset="273401.9938">18551 16403 512 0,'-33'0'0'31,"33"0"0"-31,0 0 0 0,0 0 0 47,-32 0 0-47,0 0 0 0,-2 0 0 47,-32 33 0-47,0-33 0 0,0 0 0 47,-2 33 0-47,68-1 0 0,-32 36 0 47,32-2 0-47,-34 33 0 0,34 1 0 31,0-34 0-31,34 0 0 16,-2-66 0 15,36-66 0-31,31 0 0 0,-33 0 0 47,1 32 0-47,-3 68 0 0,-64 66 0 47,0 31 0-47,0 1 0 0,-64-33 0 46,-3 1 0-46,1-68 0 0,-33-32 0 47,31 0 0-47,36-32 0 0,-2-2 0 32</inkml:trace>
  <inkml:trace contextRef="#ctx0" brushRef="#br0" timeOffset="273616.4249">18784 17296 512 0,'0'34'0'31,"0"-34"0"-31,0 0 0 0,33 32 0 47,-33 1 0-47,0-33 0 0</inkml:trace>
  <inkml:trace contextRef="#ctx0" brushRef="#br0" timeOffset="274121.0841">19049 16868 512 0,'0'-34'0'47,"33"0"0"-47,0 2 0 0,0-35 0 47,67 1 0-47,-69 32 0 0,2 68 0 47,-33 65 0-47,-33 1 0 0,-32-2 0 31,32-31 0-31,0-34 0 0,66-66 0 63,34 33 0-63,-3 0 0 0,3 66 0 47,-67 0 0-47,0 0 0 0,-67 33 0 46,3-33 0-46,-36-33 0 0,67-33 0 32,0-33 0-32,33 1 0 0</inkml:trace>
  <inkml:trace contextRef="#ctx0" brushRef="#br0" timeOffset="274763.3787">19545 16999 512 0,'0'0'0'31,"0"-33"0"-31,33 33 0 0,0-34 0 47,-1-30 0-47,35-4 0 0,-35 36 0 47,2-35 0-47,32 35 0 0,-33 32 0 47,0 32 0-47,1 35 0 0,-34 33 0 46,0-2 0-46,-34 33 0 0,1-31 0 47,-33-33 0-47,-1-1 0 0,3-34 0 32,-3 1 0-32,34-66 0 0,33-33 0 46,33 34 0-46,-1-35 0 0,35 67 0 47,-1 0 0-47,0 33 0 0,-33 1 0 47,0-2 0-47,1 2 0 0,-34-2 0 47,33-32 0-47,-33 0 0 0,0 0 0 47,0 0 0-47</inkml:trace>
  <inkml:trace contextRef="#ctx0" brushRef="#br0" timeOffset="275538.3206">20172 16800 512 0,'0'0'0'47,"0"0"0"-47,0 0 0 0,34 0 0 47,-1-32 0-47,66 32 0 0,-32-34 0 47,0 1 0-47,-3 1 0 0,-30 64 0 31,-34 1 0-31,-34 67 0 0,2 32 0 47,-34-1 0-47,33 36 0 0,-34-69 0 47,34-31 0-47,0-1 0 0,33-34 0 47,0-64 0-47,33 32 0 0</inkml:trace>
  <inkml:trace contextRef="#ctx0" brushRef="#br0" timeOffset="275932.7524">21066 16768 512 0,'0'0'0'47,"0"0"0"-47,-33 0 0 0,0 32 0 47,-1 2 0-47,34 0 0 0,0 30 0 46,34 3 0-46,-1 31 0 0,0 2 0 32,0-33 0-32,-66 31 0 0,0-65 0 62,-34 1 0-62,3-68 0 0,-3 1 0 16</inkml:trace>
  <inkml:trace contextRef="#ctx0" brushRef="#br0" timeOffset="276089.3363">21132 16800 512 0,'66'-66'0'32,"34"33"0"-32,-68 1 0 0,101-36 0 46,-1 36 0-46,-66-1 0 0</inkml:trace>
  <inkml:trace contextRef="#ctx0" brushRef="#br0" timeOffset="281952.6694">17660 18089 512 0,'0'0'0'16,"0"35"0"-16,32-35 0 0,1 0 0 62,1 32 0-62,32-32 0 0,-33 33 0 31</inkml:trace>
  <inkml:trace contextRef="#ctx0" brushRef="#br0" timeOffset="282100.3092">17692 18387 512 0,'33'0'0'47,"-33"0"0"-47,34 0 0 0,32 0 0 47,-33 0 0-47</inkml:trace>
  <inkml:trace contextRef="#ctx0" brushRef="#br0" timeOffset="282716.6431">18551 18056 512 0,'34'33'0'32,"-34"-33"0"-32,0 0 0 0,0 0 0 46,-34 0 0-46,1 0 0 0,1 0 0 47,-34 0 0-47,33 0 0 0,-33 0 0 47,33 35 0-47,0-3 0 0,0 35 0 47,33-1 0-47,0 32 0 0,0-30 0 31,33-3 0-15,0-65 0-16,0 0 0 31,33-65 0-31,-33 31 0 0,33 0 0 47,-34 68 0-47,1 0 0 0,-33 65 0 47,0 32 0-47,-33 1 0 0,-31-32 0 62,-3-67 0-62,34-33 0 0,0-33 0 16</inkml:trace>
  <inkml:trace contextRef="#ctx0" brushRef="#br0" timeOffset="282887.1855">18784 18719 512 0,'0'33'0'31,"0"0"0"-31,0-33 0 0,0 66 0 63,33-66 0-63</inkml:trace>
  <inkml:trace contextRef="#ctx0" brushRef="#br0" timeOffset="283401.8198">19082 18387 512 0,'0'-32'0'32,"33"32"0"-32,-33 0 0 0,66-32 0 46,1-35 0-46,-3 34 0 0,3 33 0 47,-34 33 0-47,-33 34 0 0,-33 31 0 47,-34-32 0-47,34 1 0 0,2-1 0 47,31-66 0-47,31-34 0 0,2 2 0 47,34 32 0-47,-1 66 0 0,-33-1 0 47,1 35 0-47,-68-1 0 0,1-1 0 47,0-31 0-47,-33-67 0 0,-1 0 0 31,36-67 0-31,31-31 0 0</inkml:trace>
  <inkml:trace contextRef="#ctx0" brushRef="#br0" timeOffset="288657.8575">22951 14848 512 0,'0'0'0'47,"0"0"0"-47,0 0 0 0,32 33 0 46,-32 67 0-46,0 33 0 0,0-1 0 32,-32 1 0-32,32-35 0 15,32-98 0 17,-32 0 0-32</inkml:trace>
  <inkml:trace contextRef="#ctx0" brushRef="#br0" timeOffset="288860.3186">22687 14816 512 0,'0'0'0'47,"66"0"0"-47,0 0 0 0,66-33 0 31,66-2 0-31,-32 3 0 15,-34-1 0 17,-67 33 0-32</inkml:trace>
  <inkml:trace contextRef="#ctx0" brushRef="#br0" timeOffset="289073.7515">22852 15379 512 0,'33'0'0'47,"33"0"0"-47,33 0 0 0,34 0 0 47,31-34 0-47,-64-31 0 0,0 31 0 15</inkml:trace>
  <inkml:trace contextRef="#ctx0" brushRef="#br0" timeOffset="289333.0658">23580 15411 512 0,'-33'34'0'31,"33"-68"0"-31,33 34 0 0,-1-66 0 63,35-33 0-63,-2-1 0 0,2 35 0 31,-34 65 0-31,-1 65 0 0,-32 35 0 47,0-33 0-47,0-1 0 0,-32-34 0 31</inkml:trace>
  <inkml:trace contextRef="#ctx0" brushRef="#br0" timeOffset="289604.4186">24338 14652 512 0,'0'31'0'47,"0"2"0"-47,-31 34 0 0,-36 98 0 47,34 1 0-47,1 33 0 0,32-67 0 47,32-67 0-47,68-65 0 0,-34-33 0 47,-33-33 0-47</inkml:trace>
  <inkml:trace contextRef="#ctx0" brushRef="#br0" timeOffset="289761.0038">24010 15046 512 0,'0'0'0'31,"0"0"0"-31,33 0 0 0,67 0 0 32,31 0 0-32,-32 35 0 0,0-35 0 31</inkml:trace>
  <inkml:trace contextRef="#ctx0" brushRef="#br0" timeOffset="290219.7836">24539 15246 512 0,'32'0'0'31,"1"0"0"-31,1 0 0 0,65-33 0 47,-33 0 0-47,-34-1 0 0,-32-31 0 47,-32 65 0-47,-34 0 0 0,31 65 0 31,35 35 0-31,35-1 0 16,31 1 0 30,34-35 0-46,-2-31 0 0,-31-68 0 32,-1-65 0-32,-33 33 0 0,-1-33 0 62,2 33 0-62,-1 32 0 0,0 34 0 47,-33 0 0-47,34 34 0 0</inkml:trace>
  <inkml:trace contextRef="#ctx0" brushRef="#br0" timeOffset="290503.0304">25630 15114 512 0,'0'0'0'46,"0"0"0"-46,0 32 0 0,0 35 0 63,0 33 0-63,66-2 0 0,-32-32 0 31,31-66 0-31,2-32 0 0,-3-34 0 47,-29 0 0-47,-2-1 0 0,-1 34 0 31,-32 33 0-31</inkml:trace>
  <inkml:trace contextRef="#ctx0" brushRef="#br0" timeOffset="290839.1391">26259 15246 512 0,'0'0'0'47,"-34"34"0"-47,1-1 0 0,-1 33 0 47,34 0 0-47,0-34 0 0,67 1 0 47,0-66 0-47,-1 1 0 0,-34-34 0 47,2 0 0-47,-34 98 0 0,0 2 0 47,0 32 0-47,33-1 0 0,0 2 0 46,-1-67 0-46,2 0 0 0</inkml:trace>
  <inkml:trace contextRef="#ctx0" brushRef="#br0" timeOffset="291065.5368">27218 14616 512 0,'0'0'0'46,"0"36"0"-46,0 28 0 0,0 68 0 47,-33 34 0-47,33 33 0 0,0-33 0 47,0-68 0-47,0-65 0 0,0-66 0 16</inkml:trace>
  <inkml:trace contextRef="#ctx0" brushRef="#br0" timeOffset="294260.0481">12830 13493 512 0,'0'0'0'47,"34"0"0"-47,-34 0 0 0,0-34 0 31,0 34 0-31,33 34 0 0,-66 1 0 63,33 63 0-63,-34 34 0 0,-30 0 0 31,-4 0 0-31,35-33 0 0,2 0 0 63,31-33 0-63,31-66 0 0,2 0 0 31,35-66 0-31</inkml:trace>
  <inkml:trace contextRef="#ctx0" brushRef="#br0" timeOffset="294642.0361">13327 13725 512 0,'34'-66'0'47,"-34"33"0"-47,0 33 0 0,0-35 0 47,-34 70 0-47,-33 32 0 0,-32 64 0 47,33 35 0-47,66-35 0 0,0-32 0 31,100-65 0-31,-1-68 0 16,0-31 0 15,-66-35 0-31,-33 35 0 0,0 65 0 47,-65 0 0-47,-2 32 0 0,33 1 0 31</inkml:trace>
  <inkml:trace contextRef="#ctx0" brushRef="#br0" timeOffset="295059.1305">13757 13591 512 0,'0'-32'0'31,"33"32"0"-31,0-31 0 0,33-4 0 47,-33 1 0-47,66 34 0 0,-67 34 0 47,3 32 0-47,-35 68 0 0,0-3 0 47,-67 35 0-47,-32-1 0 0,33-100 0 47,-33-31 0-47,67-68 0 0,32-65 0 47,32 33 0-47,34 1 0 0,0 65 0 31,0 32 0-31</inkml:trace>
  <inkml:trace contextRef="#ctx0" brushRef="#br0" timeOffset="295364.3003">14352 14121 512 0,'0'0'0'47,"0"0"0"-47,0 0 0 0,0 34 0 47,0-2 0-47,0-32 0 0,0 33 0 16</inkml:trace>
  <inkml:trace contextRef="#ctx0" brushRef="#br0" timeOffset="295767.2257">14980 13725 512 0,'0'-32'0'47,"0"32"0"-47,-33 0 0 0,-1 0 0 47,-30 65 0-47,-36 67 0 0,34 0 0 47,66 33 0-47,33-66 0 0,67-65 0 31,31-100 0-31,-31-33 0 0,-67-34 0 47,0 33 0-47,-33 36 0 0,0 30 0 31,0 34 0-31</inkml:trace>
  <inkml:trace contextRef="#ctx0" brushRef="#br0" timeOffset="295959.7123">15477 13693 512 0,'33'0'0'47,"0"32"0"-47,-33 1 0 0,33 67 0 47,-33 32 0-47,0 33 0 0,-33-34 0 31</inkml:trace>
  <inkml:trace contextRef="#ctx0" brushRef="#br0" timeOffset="296138.2375">15377 14022 512 0,'0'0'0'46,"66"-32"0"-46,-32 32 0 0,32-34 0 47,34 34 0-31,-36 0 0-16</inkml:trace>
  <inkml:trace contextRef="#ctx0" brushRef="#br0" timeOffset="296520.2226">16370 13528 512 0,'0'0'0'47,"0"-35"0"-47,0 35 0 0,-34 0 0 46,1 35 0-46,-33 28 0 0,0 5 0 47,0-2 0-47,66 0 0 0,33 1 0 32,33-35 0-32,0 34 0 15,0 0 0 16,-32 1 0-31,-68 31 0 0,1-31 0 47,0-35 0-47,-33-64 0 0</inkml:trace>
  <inkml:trace contextRef="#ctx0" brushRef="#br0" timeOffset="296678.8012">16403 13626 512 0,'0'0'0'47,"34"0"0"-47,-2 0 0 0,67 33 0 47,-66 1 0-47,33-2 0 0</inkml:trace>
  <inkml:trace contextRef="#ctx0" brushRef="#br0" timeOffset="296858.3236">16931 14121 512 0,'-32'34'0'63,"32"-2"0"-63,0 1 0 0,0 33 0 31,0-32 0-31,32-34 0 0</inkml:trace>
  <inkml:trace contextRef="#ctx0" brushRef="#br0" timeOffset="297219.3665">17263 13725 512 0,'66'-66'0'31,"0"-2"0"-31,-33 36 0 0,66-34 0 47,-33 101 0-47,-99 28 0 0,-33 104 0 47,-33-67 0-47,66-2 0 0,33-32 0 31,33-33 0-31,66 1 0 0,-33-2 0 63,-33 67 0-63,-66 1 0 0,0-34 0 31,-66 0 0-31,33-66 0 0,33-66 0 31</inkml:trace>
  <inkml:trace contextRef="#ctx0" brushRef="#br0" timeOffset="298412.21">12698 14783 512 0,'0'0'0'47,"0"0"0"-47,0 0 0 0,33 65 0 46,-33 1 0-46,-33 34 0 0,0 32 0 47,2-32 0-47,-4-33 0 0,35-1 0 47,0-66 0-47</inkml:trace>
  <inkml:trace contextRef="#ctx0" brushRef="#br0" timeOffset="298782.2111">13294 14816 512 0,'0'-33'0'47,"0"33"0"-47,0 0 0 0,-34 65 0 31,-31 35 0-31,-2 33 0 0,34 32 0 47,66-32 0-47,34-67 0 0,65-66 0 47,0-66 0-47,-33 0 0 0,-99 33 0 47,-33-1 0-47,-66 68 0 0,0-1 0 47,66-1 0-47,-1 2 0 0,68-34 0 16</inkml:trace>
  <inkml:trace contextRef="#ctx0" brushRef="#br0" timeOffset="299175.1686">13757 14981 512 0,'33'0'0'47,"0"-33"0"-47,0 33 0 0,33-34 0 31,33 1 0-31,-32 0 0 0,-34 66 0 47,0 34 0-47,-33 31 0 0,-66 36 0 47,-33-34 0-47,-1-1 0 0,34-67 0 46,66-64 0-46,33-34 0 0,33-1 0 47,33 1 0-47,-32 66 0 0,-34 66 0 47,0-32 0-47,0-1 0 0</inkml:trace>
  <inkml:trace contextRef="#ctx0" brushRef="#br0" timeOffset="299333.7445">14385 15345 512 0,'0'0'0'31,"0"0"0"-31,34 0 0 0,-34 34 0 47,0-2 0-47,33-32 0 0</inkml:trace>
  <inkml:trace contextRef="#ctx0" brushRef="#br0" timeOffset="299647.9121">14980 15114 512 0,'0'-33'0'47,"0"33"0"-47,-33 0 0 0,-33 33 0 47,1 66 0-47,-35 1 0 0,67 32 0 47,66-67 0-47,67-31 0 0,-3-68 0 46,-30-31 0-46,0-35 0 0,-67 35 0 47,0-2 0-47,-34 67 0 0,34 0 0 32</inkml:trace>
  <inkml:trace contextRef="#ctx0" brushRef="#br0" timeOffset="299829.4283">15180 15379 512 0,'33'0'0'47,"31"32"0"-47,-30-32 0 0,65 0 0 32,-32 0 0-32,-1 0 0 0,-33-32 0 46,0 32 0-46</inkml:trace>
  <inkml:trace contextRef="#ctx0" brushRef="#br0" timeOffset="300200.4438">16171 15180 512 0,'0'0'0'47,"0"0"0"-47,-33 33 0 0,-34 0 0 47,3 1 0-47,30-1 0 0,34-1 0 47,0 2 0-47,66-2 0 0,0 34 0 47,-33-33 0-47,-33 34 0 0,0-34 0 47,-33-1 0-47,-33-32 0 0,0-32 0 15</inkml:trace>
  <inkml:trace contextRef="#ctx0" brushRef="#br0" timeOffset="300369.1461">16071 15246 512 0,'34'-33'0'47,"32"0"0"-47,-33 33 0 0,66-34 0 31,-32 34 0-31,0 0 0 0,-35 0 0 31</inkml:trace>
  <inkml:trace contextRef="#ctx0" brushRef="#br0" timeOffset="300559.6163">16568 15544 512 0,'0'33'0'47,"0"0"0"-47,0-1 0 0,0 2 0 31,0 32 0-31,33-66 0 0</inkml:trace>
  <inkml:trace contextRef="#ctx0" brushRef="#br0" timeOffset="300998.4481">16931 15246 512 0,'0'-33'0'47,"0"0"0"-47,67 33 0 0,32-34 0 47,0 34 0-47,0 34 0 0,-65 32 0 47,-68 1 0-47,-31-1 0 0,-2-34 0 47,34 34 0-47,66-66 0 0,34 0 0 47,-34 0 0-47,33 33 0 0,-33 1 0 46,-66-1 0-46,-33 0 0 0,-1-33 0 47,1-33 0-47,33 0 0 0</inkml:trace>
  <inkml:trace contextRef="#ctx0" brushRef="#br0" timeOffset="302032.6986">18024 13858 512 0,'0'32'0'63,"32"-32"0"-63,0-32 0 0,34 32 0 47,2 0 0-47,-2-34 0 0</inkml:trace>
  <inkml:trace contextRef="#ctx0" brushRef="#br0" timeOffset="302182.3035">18122 14089 512 0,'0'0'0'47,"32"0"0"-47,-32 0 0 0,68 0 0 31,-35 0 0-31</inkml:trace>
  <inkml:trace contextRef="#ctx0" brushRef="#br0" timeOffset="303383.1086">18915 13493 512 0,'-31'66'0'32,"31"1"0"-32,-34 32 0 0,1 98 0 46,-33 2 0-46,66 0 0 0,-33-67 0 32,33-32 0-32,33-100 0 0,-33-33 0 31</inkml:trace>
  <inkml:trace contextRef="#ctx0" brushRef="#br0" timeOffset="304003.459">19710 13426 512 0,'0'-31'0'62,"-32"31"0"-62,32 0 0 0,-67 0 0 31,1 98 0-31,-34 35 0 0,-33 32 0 47,69 34 0-47,95-2 0 0,69-64 0 47,33-67 0-47,-2-132 0 0,-32 0 0 31,-65-33 0-15,-34 33 0-16,-34 32 0 31,-65 34 0-31,34 66 0 0,-1 0 0 47,32 33 0-47,34-65 0 0,34-34 0 31</inkml:trace>
  <inkml:trace contextRef="#ctx0" brushRef="#br0" timeOffset="304327.5996">19875 13791 512 0,'0'0'0'31,"0"-33"0"-31,33 33 0 0,34-33 0 47,0 1 0-47,31-2 0 0,1-34 0 47,0 36 0-47,-32 32 0 0,-34 32 0 47,-33 36 0-47,-33 31 0 0,-2 65 0 47,3 3 0-47,-34-2 0 0,33-33 0 46,33-66 0-46,0-66 0 0</inkml:trace>
  <inkml:trace contextRef="#ctx0" brushRef="#br0" timeOffset="304521.083">20636 14187 512 0,'0'33'0'31,"0"1"0"-16,-33-2 0-15,33 2 0 32,0 32 0-32,33-33 0 0,-33-66 0 47</inkml:trace>
  <inkml:trace contextRef="#ctx0" brushRef="#br0" timeOffset="304925.0097">20966 13626 512 0,'34'-35'0'47,"-1"3"0"-47,0 1 0 0,99-4 0 46,-32 35 0-46,-34 35 0 0,-66 63 0 32,-66 1 0-32,-1 34 0 0,-32-35 0 47,66-64 0-47,33-2 0 0,33-64 0 46,33 64 0-46,2 1 0 0,-68 1 0 47,0 64 0-47,-68-31 0 0,35-35 0 47,-33-32 0-47,33-99 0 0</inkml:trace>
  <inkml:trace contextRef="#ctx0" brushRef="#br0" timeOffset="308232.2221">17858 15246 512 0,'0'0'0'47,"33"34"0"-47,-33-34 0 0,66 0 0 31,1 0 0-31,-3 0 0 0</inkml:trace>
  <inkml:trace contextRef="#ctx0" brushRef="#br0" timeOffset="308403.7641">17957 15379 512 0,'0'0'0'31,"33"32"0"-31,-33-32 0 0,34 0 0 32</inkml:trace>
  <inkml:trace contextRef="#ctx0" brushRef="#br0" timeOffset="308761.8112">18551 15081 512 0,'0'0'0'31,"34"0"0"-31,-34 33 0 0,34-1 0 63,-34 35 0-63,0 33 0 0,-34 32 0 31,0 0 0-31,1-33 0 0,33-33 0 47,0-33 0-47,0-33 0 0,33-66 0 31</inkml:trace>
  <inkml:trace contextRef="#ctx0" brushRef="#br0" timeOffset="309233.5573">19346 15146 512 0,'0'0'0'32,"0"0"0"-32,-34 0 0 0,1 34 0 47,-65-1 0-47,65 0 0 0,0 1 0 46,33-34 0-46,33 0 0 0,33 33 0 47,-1 33 0-47,-32 0 0 0,1 33 0 47,-68-33 0-47,-30 0 0 0,-3-66 0 47,1 0 0-47,33-66 0 0</inkml:trace>
  <inkml:trace contextRef="#ctx0" brushRef="#br0" timeOffset="309369.1976">19279 15146 512 0,'67'-32'0'62,"-34"32"0"-62,0 0 0 0,67 0 0 32,-34 0 0-32,-1 0 0 0</inkml:trace>
  <inkml:trace contextRef="#ctx0" brushRef="#br0" timeOffset="309728.8477">20206 15014 512 0,'0'0'0'47,"-34"0"0"-47,34 0 0 0,-64 32 0 47,-2 68 0-47,-1 0 0 0,0 33 0 47,67-2 0-47,34-31 0 0,31-34 0 31,36-100 0-31,-37 2 0 0,-64-34 0 47,0 32 0-47,-32 1 0 0,-34 66 0 47,34-33 0-47,-3 34 0 0,35-34 0 16</inkml:trace>
  <inkml:trace contextRef="#ctx0" brushRef="#br0" timeOffset="309933.3034">20438 15445 512 0,'-33'32'0'47,"33"-32"0"-47,0 33 0 0,0 1 0 31,0-34 0-31</inkml:trace>
  <inkml:trace contextRef="#ctx0" brushRef="#br0" timeOffset="311395.0586">20603 15081 512 0,'0'0'0'47,"0"0"0"-47,0 0 0 0,33 0 0 47,0 0 0-47,0 0 0 0,66 0 0 47,2 0 0-47,30-35 0 0,-32 3 0 47,-33 32 0-47,2 0 0 0,-68 32 0 31,-68 68 0-31,2 0 0 15,0-1 0 17,0 1 0-32,32-35 0 0,34-65 0 31,34-33 0-15</inkml:trace>
  <inkml:trace contextRef="#ctx0" brushRef="#br0" timeOffset="321824.3134">26259 16768 512 0,'0'0'0'31,"0"32"0"-31,0 2 0 0,0 64 0 47,0 35 0-47,0-33 0 0,0 31 0 47,0-65 0-47,0-66 0 0,33-32 0 15</inkml:trace>
  <inkml:trace contextRef="#ctx0" brushRef="#br0" timeOffset="322014.8081">26325 16768 512 0,'33'0'0'46,"-1"-34"0"-46,2-31 0 0,98-3 0 47,-34 3 0-47,2-2 0 0</inkml:trace>
  <inkml:trace contextRef="#ctx0" brushRef="#br0" timeOffset="322183.3586">26457 16900 512 0,'33'0'0'31,"-1"-32"0"-31,-32 32 0 0,66-34 0 47,0 0 0-47,2 2 0 0</inkml:trace>
  <inkml:trace contextRef="#ctx0" brushRef="#br0" timeOffset="322712.9504">27481 16536 512 0,'34'0'0'47,"-34"-35"0"-47,34 35 0 0,-1 0 0 32,-33 0 0-32,-33 0 0 0,-1 35 0 46,34-2 0-46,-34-33 0 0,1 32 0 47,1 2 0-47,-35 0 0 0,2 31 0 47,-34 1 0-47,32 2 0 0,1-36 0 47,66 0 0-47,33 2 0 0,0-1 0 47,67 33 0-47,-34-34 0 0,-1 36 0 47,2-68 0-47,-35 0 0 0,1-34 0 31,-33 0 0-31</inkml:trace>
  <inkml:trace contextRef="#ctx0" brushRef="#br0" timeOffset="323938.6907">28110 16868 512 0,'0'-34'0'47,"0"34"0"-47,0 0 0 0,34 34 0 47,31-2 0-47,-32 34 0 0,34 0 0 31,-35 33 0-31,35-65 0 0,-67 31 0 47,32-65 0-47</inkml:trace>
  <inkml:trace contextRef="#ctx0" brushRef="#br0" timeOffset="324175.0645">28608 16734 512 0,'-35'0'0'47,"4"34"0"-47,-3 32 0 0,-34 32 0 47,-31 35 0-47,0-33 0 0,35-1 0 47,30-67 0-47,68-32 0 0,-3-32 0 15</inkml:trace>
  <inkml:trace contextRef="#ctx0" brushRef="#br0" timeOffset="325389.8312">29533 16536 512 0,'0'-35'0'31,"0"35"0"-31,0 0 0 0,0 0 0 47,0 0 0-47,-33 68 0 0,-34-2 0 47,-66 67 0-47,0-33 0 0,-30 31 0 31,64-65 0-31,31-66 0 0,102 0 0 63,67 0 0-63,30 0 0 0,1 32 0 46,-32 2 0-46,-2 32 0 0,-31-33 0 32,-34-33 0-32,0 0 0 0,-33-33 0 31</inkml:trace>
  <inkml:trace contextRef="#ctx0" brushRef="#br0" timeOffset="328146.5123">27018 17395 512 0,'0'0'0'47,"0"-33"0"-47,0 33 0 0,0 0 0 47,0 0 0-47,0 0 0 0,67 33 0 47,0 1 0-47,-1-1 0 0,33 0 0 47,-34-1 0-47,1-32 0 0,1-32 0 47,-33 32 0-47</inkml:trace>
  <inkml:trace contextRef="#ctx0" brushRef="#br0" timeOffset="329406.0955">29069 17562 512 0,'0'0'0'47,"0"0"0"-47,0 0 0 0,0 0 0 47,34 0 0-47,30 0 0 0,4 0 0 31,-3 32 0-31,3-32 0 15,-3 32 0 17,2-32 0-32,-34 0 0 0,0 36 0 47,-33-36 0-47</inkml:trace>
  <inkml:trace contextRef="#ctx0" brushRef="#br0" timeOffset="344797.233">23844 16669 512 0,'32'-34'0'47,"2"0"0"-47,-34 34 0 0,33-32 0 63,-33 32 0-63,32 0 0 0,-64 0 0 46,32 0 0-46,0 32 0 0,0-32 0 47,0 0 0-47,0 0 0 0,-33 0 0 32,33 0 0-32,-34 0 0 0</inkml:trace>
  <inkml:trace contextRef="#ctx0" brushRef="#br0" timeOffset="345774.7343">23183 16501 512 0,'0'0'0'47,"0"0"0"-47,0 0 0 0,0-32 0 47,0 32 0-47,0 0 0 0,0 0 0 46,0 67 0-46,0 32 0 0,0 66 0 47,-34 1 0-47,34 33 0 0,0-34 0 47,-32-66 0-47,64-33 0 0,-32-34 0 47,0-32 0-47,0 0 0 0,34-32 0 31,-34-34 0-31,33 32 0 0,-33-31 0 32</inkml:trace>
  <inkml:trace contextRef="#ctx0" brushRef="#br0" timeOffset="347304.6646">24108 16601 512 0,'0'0'0'47,"0"-32"0"-47,0 32 0 0,0 0 0 47,0-33 0-47,-32 33 0 0,-1 0 0 46,0 0 0-46,-34 0 0 0,0 0 0 47,35 0 0-47,-1 0 0 0,-1 0 0 47,34 0 0-47,0 33 0 0,0-1 0 31,0 36 0-31,0 31 0 0,-33 1 0 47,33-2 0-47,-31 1 0 0,31-67 0 47,31 2 0-47,-31-34 0 0,67-34 0 47,-34-31 0-47,33-1 0 0,-33 32 0 47,-1 34 0-47,3 34 0 0,-35 65 0 47,-35 1 0-47,3-1 0 0,-1-33 0 47,-33-1 0-47,33-31 0 0,-34-34 0 47,67-34 0-47,0 1 0 0,0-33 0 31</inkml:trace>
  <inkml:trace contextRef="#ctx0" brushRef="#br0" timeOffset="347766.4335">24406 16601 512 0,'0'0'0'47,"0"0"0"-47,0 34 0 0,-33 32 0 47,-2 33 0-47,4 33 0 0,-2 33 0 47,33-32 0-47,0-1 0 0,33-32 0 31,-2-67 0-15,37-33 0-16,-2-33 0 31,-31-34 0-31,29-32 0 0,-64 67 0 47,-32-2 0-47,0 34 0 0,-35 34 0 47,0-34 0-47,32 32 0 0,4-64 0 31</inkml:trace>
  <inkml:trace contextRef="#ctx0" brushRef="#br0" timeOffset="349858.8656">25001 17362 512 0,'0'0'0'46,"0"-32"0"-46,0 32 0 0,0 0 0 47,0 32 0-47,0 1 0 0,34 34 0 47,-34-2 0-47,0-65 0 0,33 0 0 47,-33 0 0-47,33-65 0 0,0-2 0 16</inkml:trace>
  <inkml:trace contextRef="#ctx0" brushRef="#br0" timeOffset="350814.3232">25399 16900 512 0,'0'0'0'47,"0"0"0"-47,0 0 0 0,-32 0 0 47,32 0 0-47,32 0 0 0,-32 32 0 47,32-32 0-47,35 0 0 0,-3 0 0 31,36-32 0-31,1 0 0 0,-35-2 0 47,0 34 0-47,-66 0 0 0,0 34 0 47,0-2 0-47,0 34 0 0,-33 33 0 46,-34 1 0-46,2-1 0 0,31-1 0 47,-32-31 0-47,66-34 0 0,0-33 0 47,32-33 0-47,2-1 0 0,0 1 0 16</inkml:trace>
  <inkml:trace contextRef="#ctx0" brushRef="#br0" timeOffset="352220.6781">25994 16569 512 0,'0'0'0'31,"0"-33"0"-31,0 33 0 0,0-67 0 47,0 34 0-47,0 0 0 0,-68 1 0 31,37 32 0-31,-69 0 0 0,35 65 0 62,31 0 0-62,34 3 0 0,34 32 0 32,-1-68 0-32,66 1 0 0,-35-98 0 62,4-3 0-62,-36 3 0 0,2-2 0 47,-34 1 0-47,-34 34 0 0</inkml:trace>
  <inkml:trace contextRef="#ctx0" brushRef="#br0" timeOffset="353806.1638">30294 16701 512 0,'0'-32'0'31,"0"32"0"-31,0-34 0 0,33 0 0 62,-33 2 0-62,0 32 0 0,0 100 0 47,0 65 0-47,-33 66 0 0,-33 34 0 31,33-68 0-31,-2-62 0 0,2-39 0 47,33-63 0-47,0-33 0 0,33-33 0 47,2-32 0-47,-2-34 0 0</inkml:trace>
  <inkml:trace contextRef="#ctx0" brushRef="#br0" timeOffset="354269.9292">30855 16800 512 0,'0'-32'0'46,"0"32"0"-46,0 0 0 0,0 0 0 47,-32 66 0-47,-34 66 0 0,-1 33 0 63,0 34 0-63,67-34 0 0,0-34 0 47,101-64 0-47,-35-98 0 0,32-37 0 31,-31 1 0-31,-35-31 0 0,-64 64 0 47,-35 34 0-47,2 0 0 0,-1 34 0 47,33-1 0-47,33 0 0 0,0-1 0 31,33-32 0-15</inkml:trace>
  <inkml:trace contextRef="#ctx0" brushRef="#br0" timeOffset="354640.9432">31286 16932 512 0,'0'-32'0'31,"0"32"0"-31,0-32 0 0,33 32 0 47,33-34 0-47,32 0 0 0,34 2 0 47,-32-2 0-47,-1 34 0 0,-66 66 0 47,-66 34 0-47,-32 32 0 0,-34 33 0 46,-1 0 0-46,0-32 0 0,35-34 0 47,65-67 0-47,0-32 0 0,65-32 0 16</inkml:trace>
  <inkml:trace contextRef="#ctx0" brushRef="#br0" timeOffset="354832.4357">31783 17527 512 0,'0'0'0'47,"0"0"0"-47,-34 0 0 0,34 35 0 47,0-35 0-47,0 32 0 0,34-64 0 31,-34-3 0-31</inkml:trace>
  <inkml:trace contextRef="#ctx0" brushRef="#br0" timeOffset="355809.2506">32211 16932 512 0,'0'0'0'47,"0"0"0"-47,0 0 0 0,0-32 0 31,34 0 0-31,-34 32 0 0,65-68 0 47,-31 36 0-47,32-35 0 0,-34 35 0 47,3 32 0-47,-2 65 0 0,-33 1 0 47,-33 34 0-47,-34 32 0 0,34-67 0 46,-34 3 0-46,34-36 0 0,66-32 0 47,1-66 0-47,-1 32 0 0,0 2 0 47,34 32 0-47,-67 32 0 0,0 36 0 47,-35 31 0-47,-30-33 0 0,32-1 0 31,-34 2 0-15,1-67 0-16,33 0 0 31,33-33 0-31,0-34 0 0</inkml:trace>
  <inkml:trace contextRef="#ctx0" brushRef="#br0" timeOffset="356250.0765">33071 16536 512 0,'-33'-35'0'32,"2"35"0"-32,31-32 0 15,-68 32 0 16,2 0 0-31,-1 32 0 0,67 36 0 47,0 32 0-47,34-35 0 0,31 1 0 47,3-66 0-47,-34-32 0 0,-3-35 0 47,-31 1 0-47,0 0 0 0,0 33 0 31,-31-2 0-31</inkml:trace>
  <inkml:trace contextRef="#ctx0" brushRef="#br0" timeOffset="356554.2661">33105 16900 512 0,'0'0'0'31,"33"32"0"-31,-33 2 0 0,0 65 0 47,-33 66 0-47,33-33 0 0,0 1 0 47,0-66 0-47,0-35 0 0,0-99 0 31</inkml:trace>
  <inkml:trace contextRef="#ctx0" brushRef="#br0" timeOffset="356756.7416">33138 17065 512 0,'32'-33'0'47,"2"0"0"-47,-1 0 0 0,100-33 0 31,-2 0 0-31,-31 0 0 0,-35 66 0 47,-99 0 0-47</inkml:trace>
  <inkml:trace contextRef="#ctx0" brushRef="#br0" timeOffset="356971.1592">33138 17230 512 0,'32'0'0'47,"2"0"0"-47,-1 0 0 0,66-33 0 47,-33 1 0-47,33-2 0 0,-66 0 0 31,-33 2 0-31</inkml:trace>
  <inkml:trace contextRef="#ctx0" brushRef="#br0" timeOffset="1.16939E6">8994 1025 512 0,'0'0'0'47,"0"-33"0"-47,0 33 0 0,0 0 0 31,0 0 0-31,0 0 0 0,0 33 0 47,-33 34 0-47,33-2 0 0,0 2 0 47,33-1 0-47,2 0 0 0,-4-34 0 47,2-32 0-47,34-65 0 0,-35-2 0 47,1 1 0-47,-33 33 0 0,35 33 0 47,-35 33 0-47,65 1 0 0,-32-2 0 47,33 2 0-47,1-68 0 0,-34-32 0 46,31 1 0-46,-29-1 0 0,-35-1 0 32,0 35 0-32,0 32 0 15,-35 0 0 1</inkml:trace>
  <inkml:trace contextRef="#ctx0" brushRef="#br0" timeOffset="1.16975E6">9788 1157 512 0,'0'0'0'47,"33"0"0"-47,1-32 0 0,-2-1 0 47,35-34 0-47,-34 2 0 0,-33 31 0 47,-33 0 0-47,-34 68 0 0,35 32 0 31,-2 34 0-15,34-35 0-16,66 2 0 31,-33-35 0-31,34-32 0 0,31 0 0 47,-31-32 0-47,0 32 0 0</inkml:trace>
  <inkml:trace contextRef="#ctx0" brushRef="#br0" timeOffset="1.17026E6">11772 792 512 0,'0'-31'0'47,"0"-3"0"-47,0 34 0 0,-33-32 0 47,0 64 0-47,-33 2 0 0,0 65 0 47,0-33 0-47,33 33 0 0,33-32 0 46,33-34 0-46,33-1 0 0,0-32 0 47,0 0 0-47,0-32 0 0</inkml:trace>
  <inkml:trace contextRef="#ctx0" brushRef="#br0" timeOffset="1.17067E6">12004 860 512 0,'-32'32'0'47,"-2"2"0"-47,34 0 0 0,-33 31 0 47,33 2 0-47,0-34 0 0,33-1 0 47,33-64 0-47,-32-1 0 0,-2-34 0 47,1 34 0-47,0-33 0 0,-33 66 0 47,33 34 0-47,0-2 0 0,0 35 0 47,-33-34 0-47,33 0 0 0,0-1 0 47,1-32 0-47,-34 0 0 0</inkml:trace>
  <inkml:trace contextRef="#ctx0" brushRef="#br0" timeOffset="1.17087E6">12500 1190 512 0,'0'0'0'47,"0"-65"0"-47,0 32 0 0,66-67 0 47,2 34 0-47,-4 32 0 0,36 34 0 46,-34 68 0-46,0-3 0 0,-33 2 0 32</inkml:trace>
  <inkml:trace contextRef="#ctx0" brushRef="#br0" timeOffset="1.17199E6">14452 761 512 0,'-33'0'0'63,"-1"0"0"-63,-32 31 0 0,-33 4 0 31,33 30 0-31,0-31 0 0,99 0 0 47,33-34 0-47,0 32 0 0,33-32 0 47,-32 0 0-47,-67 0 0 0,0 67 0 31,-34-34 0-31,-65 32 0 16,33-32 0 15,-33-33 0-31,66 0 0 0,66 0 0 47,33 0 0-47</inkml:trace>
  <inkml:trace contextRef="#ctx0" brushRef="#br0" timeOffset="1.17233E6">14816 860 512 0,'0'0'0'47,"-67"32"0"-47,34-32 0 0,-33 68 0 47,33-36 0-47,0 35 0 0,66-67 0 31,33 0 0-31,0-34 0 0,1-31 0 47,-2 31 0-47,-33 0 0 0,2 68 0 47,-1 0 0-47,0 31 0 0,1-31 0 47,-1-34 0-47,33 0 0 0</inkml:trace>
  <inkml:trace contextRef="#ctx0" brushRef="#br0" timeOffset="1.17259E6">15410 926 512 0,'33'34'0'47,"-33"-2"0"-47,34-32 0 0,32-32 0 31,0-2 0-31,-32 0 0 0,-2 2 0 47,0 32 0-47,2 66 0 0,-34 33 0 47,-34 33 0-47,2-33 0 0,0 1 0 31,32-68 0-31</inkml:trace>
  <inkml:trace contextRef="#ctx0" brushRef="#br0" timeOffset="1.17366E6">17031 364 512 0,'0'34'0'31,"0"-2"0"-31,0 33 0 0,-33 67 0 47,0 33 0-47,-1 3 0 0,68-69 0 31,-1-33 0-15,33-34 0-16,0-64 0 47,0-1 0-47,-32 0 0 0</inkml:trace>
  <inkml:trace contextRef="#ctx0" brushRef="#br0" timeOffset="1.17386E6">16667 892 512 0,'0'0'0'47,"33"0"0"-47,33 0 0 0,1-32 0 32,65-1 0-32,0-33 0 0,1 0 0 46,-34-34 0-46,0 0 0 0</inkml:trace>
  <inkml:trace contextRef="#ctx0" brushRef="#br0" timeOffset="1.17412E6">17527 364 512 0,'0'34'0'32,"0"63"0"-32,0-29 0 0,0 64 0 62,-33 33 0-62,33-99 0 0,0 0 0 47,33-98 0-47,0-2 0 0,33-32 0 47,0 33 0-47,-33 33 0 0,-33 65 0 47,34 3 0-47,-34-3 0 0</inkml:trace>
  <inkml:trace contextRef="#ctx0" brushRef="#br0" timeOffset="1.17451E6">18122 792 512 0,'-66'68'0'47,"66"-36"0"-47,-32 2 0 0,32 32 0 47,0-33 0-47,32-33 0 0,0-65 0 47,34-3 0-47,-32 3 0 0,0-1 0 47,-34 66 0-47,33 31 0 0,0 4 0 31,-33 30 0-31,0-31 0 16,0 0 0 15,33-34 0-31,0 0 0 0,0-68 0 31</inkml:trace>
  <inkml:trace contextRef="#ctx0" brushRef="#br0" timeOffset="1.1747E6">18718 298 512 0,'33'-100'0'46,"-33"100"0"-46,33 33 0 0,-33 34 0 32,0 65 0-32,0 65 0 0,33-32 0 62,-33-31 0-62,33-68 0 0,1-66 0 31,-34-32 0-31</inkml:trace>
  <inkml:trace contextRef="#ctx0" brushRef="#br0" timeOffset="1.17485E6">18685 761 512 0,'-33'0'0'47,"66"0"0"-47,-33-34 0 0,66 34 0 47,0-32 0-47,32 0 0 0,36 32 0 31</inkml:trace>
  <inkml:trace contextRef="#ctx0" brushRef="#br0" timeOffset="1.17525E6">19710 727 512 0,'0'34'0'47,"0"-3"0"-47,0-31 0 0,0 68 0 47,32-2 0-47,-32-32 0 0,34-2 0 47,-1-32 0-47,0-32 0 0,0-2 0 47,-33 0 0-47,0 2 0 0,33 32 0 47,34 32 0-47,0-32 0 0,-35 0 0 31,34 0 0-31,-34-65 0 15,2 30 0 17,-34 4 0-32,33 31 0 0</inkml:trace>
  <inkml:trace contextRef="#ctx0" brushRef="#br0" timeOffset="1.1755E6">20504 563 512 0,'0'0'0'31,"0"0"0"-31,0 32 0 0,32 36 0 47,-32 30 0-47,0 1 0 0,34-33 0 47,-34 0 0-47,0-66 0 0</inkml:trace>
  <inkml:trace contextRef="#ctx0" brushRef="#br0" timeOffset="1.17577E6">20835 99 512 0,'0'0'0'47,"33"0"0"-47,-33 66 0 0,34 67 0 46,-34 32 0-46,32 35 0 0,0-3 0 32,2-65 0-32,-1-65 0 0,-33-67 0 31</inkml:trace>
  <inkml:trace contextRef="#ctx0" brushRef="#br0" timeOffset="1.17594E6">20768 792 512 0,'33'0'0'47,"1"-31"0"-47,-1 31 0 0,33-66 0 47,0-2 0-47,0 4 0 0,-33-36 0 16</inkml:trace>
  <inkml:trace contextRef="#ctx0" brushRef="#br0" timeOffset="1.17622E6">21266 131 512 0,'0'67'0'47,"32"-1"0"-47,-32 34 0 0,0 99 0 46,0-1 0-46,-32-33 0 0,32-32 0 32,0-100 0-32,32-66 0 15,0-34 0 17,35 1 0-32,-1 32 0 0,0 34 0 46,0 34 0-46,-33 0 0 0</inkml:trace>
  <inkml:trace contextRef="#ctx0" brushRef="#br0" timeOffset="1.17744E6">23149 563 512 0,'-32'-33'0'47,"32"-2"0"-47,0 3 0 0,-33-1 0 47,-1 1 0-47,-33 32 0 0,3 32 0 46,-3 68 0-46,0-3 0 0,67 37 0 32,34-68 0-32,66-66 0 15,-3-66 0 17,-29-32 0-32,31 30 0 0,-66 68 0 46,0 68 0-46,-33 61 0 0,0 5 0 47,0-35 0-47,0 1 0 0,0-68 0 47,0-32 0-47,34-32 0 0</inkml:trace>
  <inkml:trace contextRef="#ctx0" brushRef="#br0" timeOffset="1.17771E6">23744 530 512 0,'0'0'0'47,"-31"33"0"-47,31-1 0 0,0 36 0 47,31-4 0-47,-31 36 0 0,0-1 0 47,0-33 0-47,0 1 0 0,-65-34 0 46,-2 0 0-46</inkml:trace>
  <inkml:trace contextRef="#ctx0" brushRef="#br0" timeOffset="1.17787E6">23679 695 512 0,'34'-32'0'47,"-3"-36"0"-47,2 36 0 0,34-36 0 63,32 36 0-63</inkml:trace>
  <inkml:trace contextRef="#ctx0" brushRef="#br0" timeOffset="1.17808E6">24472 231 512 0,'-32'33'0'46,"-35"1"0"-46,32 32 0 0,-29 33 0 47,-3 33 0-47,67-32 0 0,33-68 0 47,1-64 0-47,-1-36 0 0,33 4 0 31,1-4 0-31</inkml:trace>
  <inkml:trace contextRef="#ctx0" brushRef="#br0" timeOffset="1.17829E6">24870 330 512 0,'-35'34'0'47,"3"32"0"-47,-34-1 0 0,-33 103 0 47,0-4 0-47,0 1 0 0,32-65 0 47,32-2 0-47,70-64 0 0</inkml:trace>
  <inkml:trace contextRef="#ctx0" brushRef="#br0" timeOffset="1.17853E6">24968 960 512 0,'-31'0'0'47,"-3"32"0"-47,1 1 0 0,-2 34 0 47,3-34 0-47,64-1 0 0,36-64 0 47,-3-1 0-47,2 0 0 0,-34-34 0 47,0 35 0-47</inkml:trace>
  <inkml:trace contextRef="#ctx0" brushRef="#br0" timeOffset="1.17967E6">26689 827 512 0,'0'-35'0'32,"-35"35"0"-32,35-31 0 0,-32 31 0 47,-34-34 0-47,0 68 0 0,0 32 0 46,32-1 0-46,2 35 0 0,-1-33 0 32,33-34 0-32,65 0 0 0,-31-1 0 47,64-32 0-47</inkml:trace>
  <inkml:trace contextRef="#ctx0" brushRef="#br0" timeOffset="1.17989E6">27018 892 512 0,'0'0'0'31,"-32"0"0"-31,0 34 0 0,-36 0 0 47,36 31 0-47,-1 2 0 0,33-34 0 47,65-1 0-47,3-64 0 0,-4-1 0 47,3-34 0-47</inkml:trace>
  <inkml:trace contextRef="#ctx0" brushRef="#br0" timeOffset="1.18012E6">27284 1059 512 0,'0'0'0'47,"0"0"0"-47,0-34 0 0,33 1 0 47,32 1 0-47,1-36 0 0,1 68 0 46,-33 0 0-46,-1 68 0 0,-33-36 0 32,0 35 0-32</inkml:trace>
  <inkml:trace contextRef="#ctx0" brushRef="#br0" timeOffset="1.18037E6">28178 198 512 0,'-34'-33'0'31,"34"-33"0"-31,-34 66 0 0,-31 32 0 47,32 68 0-47,-2 132 0 0,35 0 0 47,35-1 0-47,-2-98 0 0,32-67 0 31</inkml:trace>
  <inkml:trace contextRef="#ctx0" brushRef="#br0" timeOffset="1.18068E6">27977 792 512 0,'0'35'0'47,"68"-35"0"-47,-36 0 0 0,1 33 0 32,35-33 0-32,-4-33 0 0,3-2 0 46,-35 35 0-46,35 0 0 0,-67 35 0 47,32 30 0-47,-64-31 0 0,32 32 0 32,0 1 0-32,0-34 0 0</inkml:trace>
  <inkml:trace contextRef="#ctx0" brushRef="#br0" timeOffset="1.18099E6">28937 727 512 0,'-66'65'0'46,"32"-30"0"-46,34 30 0 0,-34 3 0 47,68-3 0-47,0-31 0 0,32-68 0 63,1-65 0-63,-2-66 0 0,-31-33 0 31,-1 33 0-31,-33 65 0 0,0 100 0 16</inkml:trace>
  <inkml:trace contextRef="#ctx0" brushRef="#br0" timeOffset="1.1815E6">29368 792 512 0,'32'-31'0'47,"-32"31"0"-47,33-34 0 0,-33 34 0 47,0-32 0-47,-33 64 0 0,-32 33 0 47,30 3 0-47,35 32 0 0,35-35 0 47,30 2 0-47,1-67 0 0,1 0 0 31,-1-33 0-31,-33-34 0 0,-1 1 0 47,2 32 0-47,-1-31 0 0,33 65 0 63,1 0 0-63,-1 33 0 0,-33-1 0 31,-33 36 0-31,0-36 0 0,0 1 0 62,0 1 0-62</inkml:trace>
  <inkml:trace contextRef="#ctx0" brushRef="#br0" timeOffset="1.18194E6">30360 695 512 0,'0'0'0'47,"-33"32"0"-47,0 2 0 0,-1-3 0 47,2 69 0-47,32-32 0 0,32 31 0 47,35-66 0-47,32 0 0 0,-1-66 0 47,1-34 0-47,35 2 0 0,-68-3 0 47,-66-32 0-47,-33 69 0 0,0 62 0 47,-34 37 0-47,34-2 0 0,33 33 0 31,100-32 0-15,-2-67 0-16,34-33 0 31,1-34 0-31</inkml:trace>
  <inkml:trace contextRef="#ctx0" brushRef="#br0" timeOffset="1.18434E6">10119 1686 512 0,'0'33'0'47,"-34"33"0"-47,34 2 0 0,-67 97 0 47,36 32 0-47,-2 3 0 0,33-35 0 31,33-66 0-15,65-99 0-16,2-32 0 31,-1-35 0-31,-32-33 0 0,-67 67 0 31</inkml:trace>
  <inkml:trace contextRef="#ctx0" brushRef="#br0" timeOffset="1.18451E6">9887 2315 512 0,'0'-33'0'63,"0"33"0"-63,33-32 0 0,1-36 0 31,30 4 0-31,37-4 0 0,-35 3 0 47,0 33 0-47</inkml:trace>
  <inkml:trace contextRef="#ctx0" brushRef="#br0" timeOffset="1.18482E6">10384 1753 512 0,'32'100'0'31,"-32"0"0"-31,-32 29 0 0,32 71 0 32,0-2 0-32,0-66 0 15,32-97 0 16,-32-70 0-31,32 3 0 0,35-36 0 47,-33 36 0-47,0 99 0 0,-2 33 0 47,1-2 0-47,-33-32 0 0</inkml:trace>
  <inkml:trace contextRef="#ctx0" brushRef="#br0" timeOffset="1.18516E6">11111 2282 512 0,'0'0'0'47,"-32"33"0"-47,-2 1 0 0,1-3 0 31,-33 69 0-31,32 0 0 0,34-68 0 47,34-32 0-47,32-32 0 0,1-36 0 47,-35-29 0-47,1 62 0 0,-33 35 0 47,0 67 0-47,34-2 0 0,-2 3 0 47,0-68 0-47,-32 0 0 0</inkml:trace>
  <inkml:trace contextRef="#ctx0" brushRef="#br0" timeOffset="1.18541E6">11640 1785 512 0,'34'-32'0'47,"-34"32"0"-47,32 0 0 0,-32 32 0 47,33 68 0-47,-33 33 0 0,66 31 0 47,-33-31 0-47,34-68 0 0,0-30 0 47,-35-101 0-47</inkml:trace>
  <inkml:trace contextRef="#ctx0" brushRef="#br0" timeOffset="1.18557E6">11640 2282 512 0,'0'-32'0'31,"0"32"0"-31,34-35 0 0,31 2 0 47,34-31 0-47,35 28 0 0,-36 36 0 16</inkml:trace>
  <inkml:trace contextRef="#ctx0" brushRef="#br0" timeOffset="1.18609E6">13327 1785 512 0,'0'0'0'47,"0"0"0"-47,0 0 0 0,0 34 0 47,0 0 0-47,0 31 0 0,-33 67 0 47,33 0 0-47,0 35 0 0,33-36 0 47,33-64 0-47,0-34 0 0,33-66 0 46,0-34 0-46,-31 2 0 0</inkml:trace>
  <inkml:trace contextRef="#ctx0" brushRef="#br0" timeOffset="1.18626E6">13228 2150 512 0,'32'32'0'31,"-32"-32"0"-31,34 0 0 0,65 0 0 47,2-32 0-47,-4 0 0 15,-31-4 0-15</inkml:trace>
  <inkml:trace contextRef="#ctx0" brushRef="#br0" timeOffset="1.18681E6">13856 1654 512 0,'0'32'0'32,"0"35"0"-32,-33 33 0 0,33 65 0 47,-33-1 0-47,33 3 0 0,0-101 0 46,0-34 0-46,33-64 0 0,-33-3 0 47,33-30 0-47,33 65 0 0,-33 0 0 47,1 34 0-47,-34-3 0 0,32 4 0 47,-32-35 0-47,32-35 0 0,36 4 0 47,-2-3 0-47,0-31 0 0,0-3 0 47,-33 36 0-47,0-36 0 0,-66 68 0 31,0 36 0-31,0 28 0 0,33 36 0 47,33-33 0-47,33-36 0 0,32-96 0 31,3 0 0-15</inkml:trace>
  <inkml:trace contextRef="#ctx0" brushRef="#br0" timeOffset="1.20371E6">15609 2282 512 0,'0'0'0'47,"0"0"0"-47,0 0 0 0,0 0 0 32,0 0 0-32,-33 0 0 0,33 0 0 46,0 0 0-46,0 0 0 0,0 0 0 47,0 0 0-47,0 33 0 0,0 1 0 47,-33 64 0-47,33-33 0 0,0 70 0 47,0-4 0-47,-33 1 0 0,33 1 0 47,0-2 0-47,0-64 0 0,0-34 0 47,0 1 0-47,0-68 0 0,0 34 0 47,0-66 0-47,0-33 0 0,0-34 0 31,0-32 0-31,33 1 0 16,-33-36 0 15,33 35 0-31,0 33 0 0,1 32 0 47,-2 35 0-47,0 65 0 0,2 0 0 47,-1 33 0-47,0 31 0 0,-33 4 0 46,-33 32 0-46,0-35 0 0,-1 35 0 47,-30-68 0-47,30 1 0 0,34-33 0 47,0 0 0-47,34 0 0 0,-2 0 0 31</inkml:trace>
  <inkml:trace contextRef="#ctx0" brushRef="#br0" timeOffset="1.204E6">16105 2150 512 0,'33'-32'0'47,"-33"-4"0"-47,0 36 0 0,0-32 0 47,-33 64 0-47,-1 4 0 0,-30 28 0 31,30 36 0-31,34-67 0 16,34 1 0 15,30-68 0-31,-30 1 0 0,32-34 0 47,-66 34 0-47,0 1 0 0,33 0 0 31</inkml:trace>
  <inkml:trace contextRef="#ctx0" brushRef="#br0" timeOffset="1.20442E6">16437 2182 512 0,'0'33'0'47,"0"67"0"-47,0 32 0 0,0 100 0 47,0-1 0-47,0-32 0 0,-34-100 0 47,1-66 0-47,-1-100 0 0,34-64 0 47,0-69 0-47,0-31 0 0,67-1 0 47,-33 67 0-47,-2 100 0 0,0 33 0 46,-32 96 0-46,0 4 0 0,-32-3 0 32,32 35 0-32,-32-68 0 0,32 1 0 47,0-33 0-47,32-33 0 0</inkml:trace>
  <inkml:trace contextRef="#ctx0" brushRef="#br0" timeOffset="1.20467E6">16766 2082 512 0,'0'0'0'63,"-33"36"0"-63,33-4 0 0,0 0 0 47,0 68 0-47,33-33 0 0,0-36 0 31,35-31 0-31,-4 0 0 0,-30-65 0 47,-1 32 0-47,-33-34 0 0,0 34 0 31</inkml:trace>
  <inkml:trace contextRef="#ctx0" brushRef="#br0" timeOffset="1.2049E6">17263 1654 512 0,'0'0'0'47,"0"32"0"-47,0-32 0 0,0 99 0 46,0 34 0-46,32 31 0 0,-32 4 0 47,34-38 0-47,-1-30 0 0,0-33 0 16</inkml:trace>
  <inkml:trace contextRef="#ctx0" brushRef="#br0" timeOffset="1.20524E6">17692 2282 512 0,'-32'0'0'47,"-2"33"0"-47,1 1 0 0,0-3 0 47,0 36 0-47,66-67 0 0,0 0 0 46,34-67 0-46,-2 2 0 0,-31 32 0 47,32 1 0-47,-66 64 0 0,33 1 0 47,-33 32 0-47,33 2 0 0,-33-67 0 31,33 0 0-31,0-67 0 0</inkml:trace>
  <inkml:trace contextRef="#ctx0" brushRef="#br0" timeOffset="1.20541E6">18154 1753 512 0,'34'0'0'31,"-34"0"0"-31,0 32 0 0,34 36 0 63,-34 64 0-63,33 33 0 0,-33 0 0 47,33-65 0-47</inkml:trace>
  <inkml:trace contextRef="#ctx0" brushRef="#br0" timeOffset="1.20557E6">18122 2082 512 0,'0'0'0'47,"32"0"0"-47,2-32 0 0,33 0 0 47,-1-1 0-47,33 1 0 0</inkml:trace>
  <inkml:trace contextRef="#ctx0" brushRef="#br0" timeOffset="1.20576E6">18751 1953 512 0,'0'32'0'47,"33"1"0"-47,-33 31 0 0,0 36 0 46,0 0 0-46,-33-33 0 0,33-1 0 47,33-34 0-47</inkml:trace>
  <inkml:trace contextRef="#ctx0" brushRef="#br0" timeOffset="1.20602E6">19181 2018 512 0,'-33'0'0'47,"0"32"0"-47,-33 0 0 0,-1 36 0 47,33 32 0-47,34-35 0 0,34 0 0 46,33-65 0-46,-1-65 0 0,0 0 0 47,-33-35 0-47,1 32 0 0,-3 68 0 16</inkml:trace>
  <inkml:trace contextRef="#ctx0" brushRef="#br0" timeOffset="1.20625E6">19478 2380 512 0,'0'0'0'47,"0"-65"0"-47,34 32 0 0,32-99 0 47,-1 32 0-47,34 35 0 0,1 65 0 47,-34 65 0-47,-32 3 0 0,-34 29 0 31</inkml:trace>
  <inkml:trace contextRef="#ctx0" brushRef="#br0" timeOffset="1.20767E6">20868 2315 512 0,'0'34'0'47,"0"-34"0"-47,0 31 0 0,0 36 0 31,0-34 0-31,0-1 0 0,0-32 0 47,0-32 0-47,34-68 0 0,-2 2 0 47,0 31 0-47,-32 34 0 0,34 66 0 46,-34 34 0-46,0 0 0 0,0-36 0 47,33-31 0-47,0-98 0 0,0 31 0 32,33-30 0-32,-33 61 0 15,35 36 0 16,-68 68 0-31,32-3 0 0,-64 2 0 47,32 0 0-47,32-36 0 0,-32-31 0 32</inkml:trace>
  <inkml:trace contextRef="#ctx0" brushRef="#br0" timeOffset="1.20792E6">21595 2282 512 0,'66'0'0'47,"-66"-32"0"-47,32-3 0 0,3 2 0 47,-3 1 0-47,-64 0 0 0,-3-4 0 46,-30 36 0-46,32 68 0 0,0-3 0 47,33 2 0-47,33 31 0 0,33-63 0 32,33-35 0-32</inkml:trace>
  <inkml:trace contextRef="#ctx0" brushRef="#br0" timeOffset="1.20845E6">22057 2182 512 0,'-32'0'0'47,"-1"0"0"-47,33 33 0 0,-33 34 0 47,33-34 0-47,0 1 0 0,66-68 0 31,0 1 0-31,-32-67 0 0,-2 36 0 47,1-4 0-47,1 68 0 0,-34 32 0 47,0 36 0-47,33-3 0 0,-33-30 0 47,32-35 0-47,2 32 0 0,32-32 0 47,-34 0 0-47,2 33 0 0,0-66 0 31,-34 1 0-31,32-3 0 0,34-30 0 62,0-3 0-62,1 68 0 0,-2 36 0 47,-31 28 0-47,-1 4 0 0,-33-36 0 31,0 35 0-31</inkml:trace>
  <inkml:trace contextRef="#ctx0" brushRef="#br0" timeOffset="1.20877E6">23876 1885 512 0,'0'0'0'47,"0"0"0"-47,0 33 0 0,0 2 0 47,0 30 0-47,-32 35 0 0,-1-36 0 31,33 4 0-31,0-36 0 0,0-32 0 47</inkml:trace>
  <inkml:trace contextRef="#ctx0" brushRef="#br0" timeOffset="1.209E6">24207 1985 512 0,'0'0'0'32,"0"0"0"-32,0 0 0 0,0 0 0 47,0 33 0-47,33 31 0 0,-33 4 0 46,34 32 0-46,-68-35 0 0,1 0 0 32,1 2 0-17,-35-99 0-15</inkml:trace>
  <inkml:trace contextRef="#ctx0" brushRef="#br0" timeOffset="1.21042E6">24406 1819 512 0,'0'0'0'47,"0"0"0"-47,-33 0 0 0,-2 0 0 31,4 0 0-31,-2 34 0 0,-34-2 0 63,35 1 0-63,32 2 0 0,32-35 0 31</inkml:trace>
  <inkml:trace contextRef="#ctx0" brushRef="#br0" timeOffset="1.21101E6">25101 1554 512 0,'0'0'0'31,"0"0"0"-31,0 32 0 0,0 2 0 47,0 99 0-47,0 32 0 0,-33 67 0 47,0-33 0-47,-1-36 0 0,34-63 0 31,0-132 0-31,0-36 0 0,67-95 0 63,-1-4 0-63,33 35 0 0,-66 67 0 47,34 98 0-47,-67 67 0 0,-34 32 0 46,1-33 0-46,0-1 0 0,-1-65 0 32,34-33 0-17,34-65 0-15</inkml:trace>
  <inkml:trace contextRef="#ctx0" brushRef="#br0" timeOffset="1.21126E6">25531 2215 512 0,'31'-33'0'46,"4"33"0"-46,-2-64 0 0,33 28 0 47,-32-28 0-47,-34 31 0 0,-68 33 0 47,3 33 0-47,-1 99 0 0,66 0 0 47,0-34 0-47,66 2 0 0,33-100 0 31,0-100 0-31</inkml:trace>
  <inkml:trace contextRef="#ctx0" brushRef="#br0" timeOffset="1.21145E6">26158 1654 512 0,'0'32'0'47,"0"1"0"-47,0 1 0 0,-32 98 0 31,32 33 0-31,0 0 0 0,0 0 0 47,32-65 0-47</inkml:trace>
  <inkml:trace contextRef="#ctx0" brushRef="#br0" timeOffset="1.21194E6">26026 2182 512 0,'34'-32'0'47,"-34"32"0"-47,33 0 0 0,32-32 0 47,36-4 0-47,-35 36 0 0,-1-32 0 47,-65 32 0-47,34 32 0 0,-34 36 0 31,0-3 0-31,0 35 0 0,33-35 0 47,0 2 0-47,33-67 0 0,-34-32 0 47,2-3 0-47,-2 4 0 0,3-3 0 47,-35 34 0-47,0 0 0 0,33 0 0 47,33-33 0-47,0 1 0 0,0-36 0 47,-32 4 0-47,-2 28 0 0,-64 36 0 31</inkml:trace>
  <inkml:trace contextRef="#ctx0" brushRef="#br0" timeOffset="1.21258E6">27152 2182 512 0,'33'0'0'31,"0"-32"0"-31,-1 32 0 0,35-32 0 47,-2-36 0-47,-31 36 0 0,-34-1 0 47,0 1 0-47,-34-3 0 0,34 70 0 47,-33-35 0-47,1 65 0 0,32-33 0 47,0 36 0-47,0-4 0 0,0-31 0 47,32 2 0-47,35-35 0 0,-2-35 0 31,-31 2 0-16,33-31 0-15,-35-4 0 47,-32 3 0-47,-32 33 0 0,-35-3 0 32,0 70 0-32,1-3 0 0,33 65 0 46,1 3 0-46,32 0 0 0,32-33 0 47,35-36 0-47,-2 4 0 0,3-35 0 47,-35-35 0-47,-1 4 0 0,2-3 0 31</inkml:trace>
  <inkml:trace contextRef="#ctx0" brushRef="#br0" timeOffset="1.21296E6">27912 2182 512 0,'0'0'0'47,"33"-32"0"-47,-1 32 0 0,36-32 0 31,-3-4 0-31,-31 4 0 0,-34-33 0 63,0 33 0-63,-34-3 0 0,-31 2 0 31,32 66 0-31,-2 34 0 0,3 30 0 47,32 3 0-47,32-32 0 0,36-3 0 47,-3-31 0-47,-31-34 0 0,31 0 0 46,-65-34 0-46,33-31 0 0</inkml:trace>
  <inkml:trace contextRef="#ctx0" brushRef="#br0" timeOffset="1.21352E6">28508 2118 512 0,'0'32'0'47,"-34"0"0"-47,34-32 0 0,0 33 0 47,0-66 0-47,34 1 0 0,0-68 0 31,-3 3 0-31,4 29 0 0,62 68 0 47,-30 33 0-47,-2 34 0 15,-31-2 0 17,-34-33 0-32,0 36 0 0,0-68 0 31</inkml:trace>
  <inkml:trace contextRef="#ctx0" brushRef="#br0" timeOffset="1.21551E6">10715 2976 512 0,'0'0'0'31,"0"33"0"-31,0 1 0 0,0 64 0 47,0 2 0-47,0 32 0 0,0-32 0 47,-34-33 0-47,34-34 0 0,0-1 0 47,0-32 0-47,34 0 0 0,-34-32 0 31</inkml:trace>
  <inkml:trace contextRef="#ctx0" brushRef="#br0" timeOffset="1.21615E6">11310 3174 512 0,'0'0'0'47,"0"0"0"-47,0 0 0 0,0 0 0 47,0 0 0-47,0 0 0 0,-34 0 0 31,34-33 0-31,-34 33 0 0,34-32 0 47,-32 32 0-47,0 0 0 0,-2 32 0 47,1 35 0-47,1-1 0 0,-35 0 0 47,33 34 0-47,34 0 0 0,0-3 0 46,34-29 0-46,33-68 0 0,-2 0 0 32,1-68 0-32,-34 4 0 0,2 31 0 62,-34-2 0-62,-34 35 0 0,2 0 0 47,-34 0 0-47,33 35 0 0,-33-35 0 47,66 0 0-47,0 33 0 0</inkml:trace>
  <inkml:trace contextRef="#ctx0" brushRef="#br0" timeOffset="1.21686E6">11079 3274 512 0,'0'-33'0'31,"-34"0"0"-31,1 33 0 0,-33 0 0 47,32 66 0-47,-32 33 0 0,32 1 0 47,68 0 0-47,-1-36 0 0,0-96 0 47,33-33 0-47,-66-35 0 0,0 0 0 47,-66 34 0-47,-34 66 0 0,3 34 0 31,-3 31 0-31,68 2 0 0,97-2 0 47,67-30 0-47,0-35 0 0,35-67 0 47,-68 0 0-47,-67-31 0 0,-32 64 0 47,-32 34 0-47,-35 34 0 0,35 31 0 47,-2 35 0-47,34-68 0 0,34 3 0 46,31-35 0-46,1-35 0 0,-34 35 0 32,2 0 0-32</inkml:trace>
  <inkml:trace contextRef="#ctx0" brushRef="#br0" timeOffset="1.21723E6">12038 3241 512 0,'0'0'0'46,"0"33"0"-46,0 1 0 0,0 31 0 47,0 35 0-47,-34 32 0 0,34 0 0 47,0-32 0-47,0-35 0 0,0-32 0 47,34-33 0-47,-34 0 0 0</inkml:trace>
  <inkml:trace contextRef="#ctx0" brushRef="#br0" timeOffset="1.21752E6">12466 3440 512 0,'-32'0'0'31,"32"0"0"-31,0 0 0 0,-32 33 0 63,32-33 0-63,32 32 0 0,0 36 0 31,2-4 0-31,-34 4 0 0,0-3 0 15,0 2 0 1,-34-34 0 0,-30-33 0-16,30 0 0 31,1-68 0-31</inkml:trace>
  <inkml:trace contextRef="#ctx0" brushRef="#br0" timeOffset="1.21766E6">12500 3505 512 0,'33'0'0'47,"0"-32"0"-47,0 32 0 0,33-33 0 47,0-1 0-47</inkml:trace>
  <inkml:trace contextRef="#ctx0" brushRef="#br0" timeOffset="1.21802E6">13195 3241 512 0,'0'33'0'47,"-34"-33"0"-47,1 34 0 0,-33 31 0 47,1 35 0-47,-2 32 0 0,34 0 0 47,66 1 0-47,34-101 0 0,-2-32 0 47,34-32 0-47,-65-36 0 0,-34 36 0 46,0-1 0-46,-67 33 0 0,-32 33 0 32,33-1 0-32,33 3 0 0,66-2 0 31</inkml:trace>
  <inkml:trace contextRef="#ctx0" brushRef="#br0" timeOffset="1.21817E6">13327 3737 512 0,'0'33'0'32,"34"-33"0"-32,-34 0 0 0,0 32 0 47,0 3 0-47,32-2 0 0</inkml:trace>
  <inkml:trace contextRef="#ctx0" brushRef="#br0" timeOffset="1.21844E6">13657 3406 512 0,'0'0'0'47,"33"-33"0"-47,34 33 0 0,-1-33 0 47,0 33 0-47,0 33 0 0,0 34 0 47,-66 66 0-47,-32-1 0 0,-2 0 0 31,1-67 0-31,0-32 0 0,33-33 0 16</inkml:trace>
  <inkml:trace contextRef="#ctx0" brushRef="#br0" timeOffset="1.21878E6">14286 3340 512 0,'0'-32'0'47,"0"-2"0"-47,0 34 0 0,-33 0 0 31,0 66 0-31,0-33 0 0,0 34 0 63,33-2 0-63,33-65 0 0,0-32 0 31,33 32 0-31,-33-33 0 0,-33-1 0 63,33 34 0-63</inkml:trace>
  <inkml:trace contextRef="#ctx0" brushRef="#br0" timeOffset="1.219E6">14650 3440 512 0,'0'0'0'63,"33"0"0"-63,-33 33 0 0,33-1 0 47,-33 36 0-47,0 29 0 0,0 3 0 47,0-33 0-47,33-34 0 0,-33-66 0 0</inkml:trace>
  <inkml:trace contextRef="#ctx0" brushRef="#br0" timeOffset="1.21916E6">14849 3406 512 0,'0'-33'0'31,"32"0"0"-31,0 1 0 0,2-2 0 47,-1 1 0-47,0 33 0 0,-66 33 0 32</inkml:trace>
  <inkml:trace contextRef="#ctx0" brushRef="#br0" timeOffset="1.21929E6">14816 3573 512 0,'33'-33'0'47,"-1"33"0"-47,0-35 0 0,35 3 0 32,-34-1 0-32</inkml:trace>
  <inkml:trace contextRef="#ctx0" brushRef="#br0" timeOffset="1.2204E6">15906 3705 512 0,'0'0'0'47,"0"0"0"-47,0-35 0 0,0 35 0 63,-33 0 0-63,-33 0 0 0,33 35 0 31,-34 30 0-31,35 35 0 0,32-3 0 47,32-62 0-47,35-2 0 0,-1-33 0 47,0-68 0-47,-32 3 0 0,-1 0 0 31,-33 30 0-31,0 35 0 0,34 35 0 47,-34-2 0-47,32-1 0 0,34 1 0 31</inkml:trace>
  <inkml:trace contextRef="#ctx0" brushRef="#br0" timeOffset="1.22066E6">16370 3967 512 0,'0'35'0'47,"0"-35"0"-47,0-35 0 0,0 3 0 32,33-66 0-32,1 31 0 0,-2 34 0 46,34 33 0-46,-33 33 0 0,0 67 0 47,-33-68 0-47,33 33 0 0,-33-65 0 32</inkml:trace>
  <inkml:trace contextRef="#ctx0" brushRef="#br0" timeOffset="1.221E6">17196 3737 512 0,'34'-67'0'62,"-34"34"0"-62,0 33 0 0,0-32 0 31,-34 64 0-31,-32 68 0 16,33 0 0 0,0-2 0-16,33-31 0 47,66-67 0-47,0-67 0 0,1-31 0 15,-35-34 0-15,-32 0 0 63,0 32 0-63,0 33 0 0,0 34 0 15</inkml:trace>
  <inkml:trace contextRef="#ctx0" brushRef="#br0" timeOffset="1.22213E6">18420 3241 512 0,'0'0'0'47,"0"0"0"-47,0 0 0 0,0 33 0 47,0 66 0-47,0 33 0 0,0 33 0 31,0-33 0-31,-33-32 0 16,66-35 0 15,1-65 0-31</inkml:trace>
  <inkml:trace contextRef="#ctx0" brushRef="#br0" timeOffset="1.22246E6">18948 3308 512 0,'-33'32'0'47,"2"1"0"-47,-3 34 0 0,1 66 0 47,33-1 0-47,33 0 0 0,65-67 0 47,3-65 0-47,-2-65 0 0,-33 30 0 47,-32 3 0-47,-68 32 0 0,-65 0 0 31,33 67 0-31,-1-34 0 0,33-1 0 31</inkml:trace>
  <inkml:trace contextRef="#ctx0" brushRef="#br0" timeOffset="1.22277E6">19478 3440 512 0,'34'0'0'46,"-1"-34"0"-46,0 34 0 0,32 0 0 47,34-33 0-47,1 33 0 0,-34 0 0 47,1 0 0-47,-35 33 0 0,-32 66 0 47,-32 1 0-47,-35 32 0 0,34-67 0 47,33 3 0-47,0-68 0 0</inkml:trace>
  <inkml:trace contextRef="#ctx0" brushRef="#br0" timeOffset="1.22296E6">20172 3670 512 0,'0'0'0'47,"0"35"0"-47,0-35 0 0,34 32 0 31,-34 1 0-31,0-1 0 0,33-32 0 31</inkml:trace>
  <inkml:trace contextRef="#ctx0" brushRef="#br0" timeOffset="1.22336E6">20536 3340 512 0,'34'-32'0'46,"-1"-2"0"-46,0 34 0 0,33-33 0 47,0 33 0-47,-66 33 0 0,0 1 0 47,-66 31 0-47,33 2 0 0,0-67 0 31,66 33 0-31,32-33 0 0,-31 0 0 47,-1 67 0-47,-33 30 0 0,-33 3 0 47,-66-35 0-47,33 3 0 0,-1-68 0 47,67-68 0-47,34 3 0 0</inkml:trace>
  <inkml:trace contextRef="#ctx0" brushRef="#br0" timeOffset="1.22365E6">21266 2976 512 0,'0'0'0'32,"-35"0"0"-32,2 33 0 0,-33 1 0 47,0 32 0-47,66-1 0 0,0 2 0 46,66-67 0-46,0 0 0 0,2-67 0 47,-36 34 0-47,-32-33 0 0,0 66 0 32</inkml:trace>
  <inkml:trace contextRef="#ctx0" brushRef="#br0" timeOffset="1.2239E6">21661 3109 512 0,'0'65'0'32,"0"-31"0"-32,0 32 0 0,-33 100 0 46,33-1 0-46,-33 0 0 0,33-65 0 47,0-68 0-47,33-64 0 0,-33-68 0 16</inkml:trace>
  <inkml:trace contextRef="#ctx0" brushRef="#br0" timeOffset="1.22409E6">21728 3274 512 0,'0'-33'0'47,"0"33"0"-47,32-33 0 0,35-34 0 31,31-31 0-31,2 31 0 0,-34 34 0 47,-32 33 0-47</inkml:trace>
  <inkml:trace contextRef="#ctx0" brushRef="#br0" timeOffset="1.22429E6">21760 3473 512 0,'34'-33'0'31,"32"33"0"-31,-33-34 0 0,33 1 0 47,0 0 0-47,-34 33 0 0,2-32 0 32</inkml:trace>
  <inkml:trace contextRef="#ctx0" brushRef="#br0" timeOffset="1.22747E6">22753 3837 512 0,'0'0'0'47,"-33"0"0"-47,33 0 0 0,-33 0 0 31,-1 0 0-31,2 33 0 0,32-1 0 47,0 1 0-47,0-33 0 0,32-33 0 47,2 1 0-47,-1-1 0 0,-33-34 0 46,-33 67 0-46,33 0 0 0,-34 0 0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3-04T17:42:12.232"/>
    </inkml:context>
    <inkml:brush xml:id="br0">
      <inkml:brushProperty name="width" value="0.05292" units="cm"/>
      <inkml:brushProperty name="height" value="0.05292" units="cm"/>
      <inkml:brushProperty name="color" value="#FF0000"/>
    </inkml:brush>
  </inkml:definitions>
  <inkml:trace contextRef="#ctx0" brushRef="#br0">2644 13626 512 0,'0'0'0'32,"0"0"0"-32,0 0 0 0,0 0 0 47,0 0 0-47,0 0 0 0,0 33 0 62,0 33 0-62,34 33 0 0,-68 67 0 31,34-1 0-31,0-34 0 0,-33-31 0 47,33-67 0-47,0-66 0 0,33-99 0 47,1-67 0-47,-2-32 0 0,2-2 0 47,31 37 0-47,2 94 0 16,-1 102 0 15,0 35 0-31,-33 63 0 0,0 67 0 47,1 35 0-47,-2-1 0 0,-32-34 0 47,0-34 0-47,0-31 0 0,0-67 0 31,0-33 0-31,32-33 0 0,-32-67 0 31</inkml:trace>
  <inkml:trace contextRef="#ctx0" brushRef="#br0" timeOffset="191.4934">3536 13591 512 0,'35'0'0'47,"-2"0"0"-47,-1 0 0 0,35 0 0 47,31 0 0-47,-31 0 0 0</inkml:trace>
  <inkml:trace contextRef="#ctx0" brushRef="#br0" timeOffset="362.0432">3669 13890 512 0,'0'0'0'31,"34"0"0"-31,-2 0 0 0,34 0 0 31,1 0 0-31</inkml:trace>
  <inkml:trace contextRef="#ctx0" brushRef="#br0" timeOffset="2789.6324">4332 13459 512 0,'0'-33'0'47,"0"33"0"-47,0-31 0 0,32-3 0 31,35-34 0-31,-2 36 0 0,3-32 0 47,30 64 0-47,-32 0 0 0,-34 96 0 63,3 37 0-63,-35 32 0 0,-35 102 0 31,-30-36 0-31,-35-34 0 0,1-97 0 62,34-67 0-62,31-132 0 0,34-34 0 32,66-32 0-32,35 65 0 0,-3 68 0 46,-32 32 0-46,-34 32 0 0,3 2 0 47,-3 0 0-47,1 31 0 0,1-65 0 16</inkml:trace>
  <inkml:trace contextRef="#ctx0" brushRef="#br0" timeOffset="3184.5894">5786 13261 512 0,'0'-31'0'47,"0"-38"0"-47,-32 36 0 0,-2-31 0 46,-64 64 0-46,-69 33 0 0,35 100 0 47,-1 63 0-47,101 71 0 0,64-70 0 32,101-32 0-32,-1-131 0 0,35-101 0 46,-35-65 0-46,-34-33 0 0,-64-1 0 47,-68 66 0-47,34 2 0 0,-66 65 0 32</inkml:trace>
  <inkml:trace contextRef="#ctx0" brushRef="#br0" timeOffset="4680.6417">2975 15676 512 0,'0'0'0'47,"0"0"0"-47,0-34 0 0,-33 2 0 47,-1 32 0-47,2 0 0 0,-68 66 0 46,34 33 0-46,0 33 0 0,33-1 0 47,100 2 0-47,-1-101 0 0,33-64 0 47,0-65 0-47,-33-70 0 0,-33-31 0 47,-33 33 0-47,0 32 0 0,-33 35 0 47,33 65 0-47,-33 33 0 0,33 65 0 16</inkml:trace>
  <inkml:trace contextRef="#ctx0" brushRef="#br0" timeOffset="4894.0732">3272 15907 512 0,'0'33'0'31,"0"1"0"-31,33-1 0 0,-33 34 0 47,0-3 0-47,35-31 0 0,-35-1 0 31</inkml:trace>
  <inkml:trace contextRef="#ctx0" brushRef="#br0" timeOffset="5456.9915">3835 15280 512 0,'-34'-34'0'47,"34"1"0"-47,-33 0 0 0,-32-1 0 31,31 68 0-31,1-1 0 0,-32 99 0 47,65 67 0-47,0 32 0 0,33-66 0 47,32-31 0-47,-31-70 0 0,-2-64 0 31</inkml:trace>
  <inkml:trace contextRef="#ctx0" brushRef="#br0" timeOffset="5649.4842">3504 15709 512 0,'0'-33'0'47,"32"33"0"-47,3-34 0 0,63 2 0 31,-32 32 0-31,0 0 0 0,1 0 0 31</inkml:trace>
  <inkml:trace contextRef="#ctx0" brushRef="#br0" timeOffset="5783.1307">4099 15577 512 0,'33'0'0'47,"1"0"0"-47,-2 0 0 0</inkml:trace>
  <inkml:trace contextRef="#ctx0" brushRef="#br0" timeOffset="5928.7541">4198 15807 512 0,'33'-32'0'47,"2"32"0"-47,-2 0 0 0</inkml:trace>
  <inkml:trace contextRef="#ctx0" brushRef="#br0" timeOffset="14411.4085">4728 15146 512 0,'0'0'0'47,"0"0"0"-47,0 34 0 0,-33 66 0 32,33-1 0-32,0 66 0 0,0 0 0 46,33 0 0-46,-33-65 0 0,32 0 0 32,3-100 0-32,-3-36 0 0</inkml:trace>
  <inkml:trace contextRef="#ctx0" brushRef="#br0" timeOffset="14873.1878">5489 15081 512 0,'-34'-35'0'31,"34"35"0"-31,-33-32 0 0,1-1 0 47,-35 33 0-47,-32 0 0 0,0 65 0 47,32 35 0-47,35 0 0 0,97-1 0 47,2-65 0-47,66-34 0 0,-2-34 0 46,-31-31 0-46,-69 31 0 0,-31 68 0 47,0 31 0-47,0 67 0 0,34 67 0 47,-34-68 0-47,0 2 0 0,0-35 0 47,35-62 0-47,-35-103 0 0</inkml:trace>
  <inkml:trace contextRef="#ctx0" brushRef="#br0" timeOffset="16079.0046">8200 13261 512 0,'-31'0'0'31,"62"32"0"-31,2 3 0 0,33 63 0 47,35 35 0-47,-3-33 0 0,-32-1 0 47,0-33 0-47,-33 0 0 0,0-66 0 31,-33 32 0-31</inkml:trace>
  <inkml:trace contextRef="#ctx0" brushRef="#br0" timeOffset="16369.2511">8696 13197 512 0,'-33'0'0'46,"-33"33"0"-46,33-2 0 0,-100 69 0 47,1 32 0-47,2 68 0 0,-4-3 0 32,68-32 0-32,34-65 0 15,32-100 0 16,64-66 0-31,4-67 0 0</inkml:trace>
  <inkml:trace contextRef="#ctx0" brushRef="#br0" timeOffset="16707.3414">8069 12864 512 0,'0'-33'0'47,"0"33"0"-47,32 0 0 0,67 0 0 47,0 33 0-47,67 0 0 0,-34 1 0 47,1-34 0-47,-34 0 0 0,-66-34 0 31</inkml:trace>
  <inkml:trace contextRef="#ctx0" brushRef="#br0" timeOffset="16988.5957">9160 13230 512 0,'0'0'0'31,"0"31"0"-31,32-62 0 0,36 31 0 47,30 0 0-47,-32 0 0 0,1 0 0 31</inkml:trace>
  <inkml:trace contextRef="#ctx0" brushRef="#br0" timeOffset="17159.1441">9160 13591 512 0,'32'-32'0'47,"1"32"0"-47,2 0 0 0,63-31 0 31,-32 31 0-31</inkml:trace>
  <inkml:trace contextRef="#ctx0" brushRef="#br0" timeOffset="20374.3477">10351 13230 512 0,'0'-33'0'47,"0"33"0"-47,0-36 0 0,-34 3 0 46,1 2 0-46,-32-2 0 0,-2 33 0 47,0 33 0-47,-31 31 0 0,98 5 0 47,31-6 0-47,70-28 0 0,-1-35 0 47,-2-35 0-47,-64 3 0 0,-1 32 0 31,-33 32 0-31,0 101 0 0,-33 0 0 47,33 33 0-31,0-33 0-16,0-35 0 31,33-32 0-31,-1-66 0 0</inkml:trace>
  <inkml:trace contextRef="#ctx0" brushRef="#br0" timeOffset="20522.954">10715 13693 512 0,'0'0'0'46,"-34"32"0"-46,34 1 0 0,0 33 0 47,34-32 0-47</inkml:trace>
  <inkml:trace contextRef="#ctx0" brushRef="#br0" timeOffset="20880.0127">10978 13161 512 0,'-32'0'0'47,"32"0"0"-47,32 0 0 0,2-33 0 47,65 2 0-47,32-36 0 0,-31 34 0 31,-34 0 0-31,-31 66 0 0,-35 67 0 47,-68 33 0-47,35 32 0 0,-67 31 0 47,36-29 0-47,30-67 0 0,1-36 0 47,66-64 0-47,1-64 0 0</inkml:trace>
  <inkml:trace contextRef="#ctx0" brushRef="#br0" timeOffset="21163.2668">11838 13128 512 0,'0'0'0'31,"0"0"0"-31,0 0 0 0,0 0 0 47,33 33 0-47,1 36 0 0,-1 62 0 47,1-33 0-47,-2 34 0 15,-64 2 0 17,-2-68 0-32,-33-66 0 0,-32-98 0 31</inkml:trace>
  <inkml:trace contextRef="#ctx0" brushRef="#br0" timeOffset="21297.9186">11838 13161 512 0,'33'-64'0'46,"34"31"0"-46,-1-1 0 0,66-32 0 47,0 33 0-47,-32-1 0 0,-2 34 0 16</inkml:trace>
  <inkml:trace contextRef="#ctx0" brushRef="#br0" timeOffset="23074.4982">14187 13328 512 0,'0'-35'0'47,"0"35"0"-47,-33 0 0 0,-33-32 0 47,-1 64 0-47,-32-32 0 0,0 35 0 31,33 32 0-31,34-36 0 0,64 36 0 47,34-32 0-47,33-4 0 0,0 1 0 47,-67 36 0-47,3 31 0 0,-70 1 0 47,-29-36 0-47,-3 4 0 0,1-36 0 47,0-32 0-47,33-32 0 0,33-36 0 31</inkml:trace>
  <inkml:trace contextRef="#ctx0" brushRef="#br0" timeOffset="23244.0646">14617 13328 512 0,'33'33'0'31,"33"-33"0"-31,-33-33 0 0,34 33 0 31</inkml:trace>
  <inkml:trace contextRef="#ctx0" brushRef="#br0" timeOffset="23437.5378">14650 13626 512 0,'33'0'0'32,"0"-35"0"-32,0 35 0 0,34 0 0 47,-2 0 0-47</inkml:trace>
  <inkml:trace contextRef="#ctx0" brushRef="#br0" timeOffset="24187.5611">15410 13197 512 0,'0'0'0'47,"-33"0"0"-47,33 0 0 0,33 0 0 47,-33-36 0-47,33 3 0 0,1 2 0 31,-1-2 0-31,33-1 0 0,1 1 0 47,-35 33 0-31,34 0 0-16,-33 33 0 31,0 1 0-31,-33 63 0 0,-33 35 0 47,-34 34 0-47,3 1 0 0,-36-35 0 31,0-66 0-31,67-66 0 0,0-66 0 47,66 1 0-47,34-2 0 0,-1 32 0 63,0 70 0-63,0-2 0 0,-34 1 0 47,2-2 0-47,-1-32 0 0</inkml:trace>
  <inkml:trace contextRef="#ctx0" brushRef="#br0" timeOffset="24325.2002">16007 13591 512 0,'0'0'0'47,"32"35"0"-47,-32-2 0 0,32 1 0 31,2-34 0-31</inkml:trace>
  <inkml:trace contextRef="#ctx0" brushRef="#br0" timeOffset="24762.042">16303 12997 512 0,'33'-33'0'46,"1"0"0"-46,-1 33 0 0,65-34 0 47,-31 34 0-47,-34 34 0 0,-33 65 0 47,-66-32 0-47,0 33 0 0,34-67 0 47,-2-2 0-47,68-31 0 0,-2 32 0 47,34 3 0-47,0 32 0 0,-33 31 0 47,0 0 0-47,-66-30 0 0,-33-2 0 31,-1-66 0-15,35-32 0-16</inkml:trace>
  <inkml:trace contextRef="#ctx0" brushRef="#br0" timeOffset="25256.7336">17130 13030 512 0,'33'-33'0'47,"-33"0"0"-47,0 0 0 0,-33-34 0 46,-33 34 0-46,0 66 0 0,-1 0 0 47,35 34 0-47,98 33 0 0,0-36 0 47,66-31 0-47,-32-66 0 0,-34 2 0 47,0-2 0-47,-66-1 0 0,0 34 0 31,0 98 0-31,-33 4 0 0,0 63 0 47,-1-67 0-47,2 35 0 0,32-66 0 47,0-67 0-47,32 0 0 0</inkml:trace>
  <inkml:trace contextRef="#ctx0" brushRef="#br0" timeOffset="27699.2744">19312 13197 512 0,'-64'0'0'47,"30"0"0"-47,1 33 0 0,-33-2 0 47,0 1 0-47,66 36 0 0,33-3 0 47,33 2 0-47,0-1 0 0,32-34 0 47,-31-64 0-47,-1 32 0 0,-33-31 0 31</inkml:trace>
  <inkml:trace contextRef="#ctx0" brushRef="#br0" timeOffset="27867.8281">19710 13426 512 0,'0'33'0'47,"0"-33"0"-47,0 0 0 0,32 34 0 46,-32 1 0-46,0-35 0 0</inkml:trace>
  <inkml:trace contextRef="#ctx0" brushRef="#br0" timeOffset="28251.8127">20042 12765 512 0,'0'0'0'47,"0"0"0"-47,0 34 0 0,0 64 0 31,32 2 0-31,-32 64 0 0,0-32 0 47,0-30 0-47,0-38 0 0,0-30 0 47,34-34 0-47,-34 0 0 0,0-67 0 31,32 36 0-31</inkml:trace>
  <inkml:trace contextRef="#ctx0" brushRef="#br0" timeOffset="28768.4486">20536 12997 512 0,'0'0'0'32,"34"0"0"-32,-1 0 0 0,66 0 0 46,0 0 0-46,-32-33 0 0,-1 33 0 47</inkml:trace>
  <inkml:trace contextRef="#ctx0" brushRef="#br0" timeOffset="28959.9413">20669 13197 512 0,'0'0'0'32,"33"0"0"-32,-1 0 0 0,35-36 0 47,0 36 0-47,-1 0 0 0,-34 0 0 31</inkml:trace>
  <inkml:trace contextRef="#ctx0" brushRef="#br0" timeOffset="29466.5996">21496 13197 512 0,'0'0'0'47,"0"0"0"-47,0 33 0 0,0-33 0 47,0 63 0-47,0-28 0 0,0-2 0 47,0 1 0-47,0-34 0 0,0-34 0 31,33-34 0-31,-33 36 0 0,0 1 0 47,0 31 0-47,0 31 0 0,0 1 0 47,0-32 0-47</inkml:trace>
  <inkml:trace contextRef="#ctx0" brushRef="#br0" timeOffset="30029.1131">22157 12732 512 0,'0'-33'0'47,"33"0"0"-47,-33 1 0 0,0-35 0 47,-33 1 0-47,-33 32 0 0,-33 34 0 31,0 34 0-31,33 65 0 0,66 0 0 63,33-33 0-63,66-32 0 0,-1-34 0 31,2-67 0-31,-33-31 0 0,-34 31 0 62,-33 67 0-62,0 33 0 0,-33 66 0 32,33 33 0-32,-67 1 0 0,67-33 0 46,-32-36 0-46,32-31 0 0,0 3 0 47,32-36 0-47</inkml:trace>
  <inkml:trace contextRef="#ctx0" brushRef="#br0" timeOffset="30489.8938">22785 12501 512 0,'0'-66'0'47,"0"0"0"-47,-32 0 0 0,-1-67 0 31,-34 68 0-31,1 98 0 0,-32 33 0 47,64 66 0-47,34-1 0 0,34-64 0 47,30-67 0-47,36-33 0 0,0-1 0 46,-1 2 0-46,-66 64 0 0,-33 68 0 47,0 32 0-47,-33 33 0 0,0-32 0 47,33-33 0-47,-34-36 0 0,68-64 0 47,-34-33 0-47</inkml:trace>
  <inkml:trace contextRef="#ctx0" brushRef="#br0" timeOffset="100954.8359">13657 15807 512 0,'0'0'0'31,"33"0"0"-31,-33 0 0 0,0-32 0 47,0 32 0-47,-33-33 0 0,33 0 0 47,-32 33 0-47,-2 0 0 0,-32 33 0 47,0-33 0-47,0 33 0 0,0-1 0 47,33 35 0-47,-1-34 0 0,34 34 0 47,0-34 0-47,34-2 0 0,33-31 0 47,31 0 0-47,1 0 0 0,0 36 0 31,-31-5 0-15,-36 67 0-16,1 35 0 31,-33 32 0-31,-33 3 0 0,1-37 0 47,-68-31 0-47,33-34 0 0,3-66 0 47,29-66 0-47,2 0 0 0,33-67 0 31,33 1 0-31,33-34 0 0,34-34 0 62,-35 35 0-62,2 34 0 0,-1 65 0 47,-33 32 0-47,0 68 0 0</inkml:trace>
  <inkml:trace contextRef="#ctx0" brushRef="#br0" timeOffset="101416.9255">14220 16868 512 0,'0'0'0'63,"0"-34"0"-63,0 0 0 0,33 2 0 31,-33-2 0-31,0 34 0 0,0 0 0 62,0 34 0-62,-33-2 0 0,33 36 0 32,0-68 0-17,33 0 0-15,-33 0 0 31,0-34 0-31,0 0 0 0,0 34 0 47,0 0 0-47,0 0 0 0</inkml:trace>
  <inkml:trace contextRef="#ctx0" brushRef="#br0" timeOffset="104623.4172">14584 16007 512 0,'0'0'0'47,"0"0"0"-47,0 0 0 0,0-33 0 47,33-1 0-47,0 1 0 0,33 0 0 47,-33-34 0-47,34 35 0 0,-2-1 0 31,1 33 0-15,0 65 0-16,-32 68 0 31,-34 32 0-31,0 33 0 0,-34 35 0 47,-32-68 0-47,0-66 0 0,1-99 0 47,-2-32 0-47,67-67 0 0,34-1 0 47,32 0 0-47,32 67 0 0,35 33 0 47,-33 33 0-47,-3-1 0 0,-63 3 0 46,-1-2 0-46,0-33 0 0,-33 0 0 16</inkml:trace>
  <inkml:trace contextRef="#ctx0" brushRef="#br0" timeOffset="105141.0457">15675 15742 512 0,'0'-33'0'32,"32"0"0"-32,-32 33 0 0,67-66 0 46,-1 0 0-46,34 32 0 0,-67 68 0 47,33-1 0-47,-34 132 0 0,-64 33 0 47,0 33 0-47,-35 1 0 0,-33-66 0 47,34-100 0-47,-1-66 0 0,67-99 0 47,0-1 0-47,67-33 0 0,32 69 0 47,1 64 0-47,-34 0 0 0,0 32 0 47,-33-32 0-47,0 0 0 0</inkml:trace>
  <inkml:trace contextRef="#ctx0" brushRef="#br0" timeOffset="105399.7588">16501 15445 512 0,'0'0'0'31,"0"32"0"-31,34 35 0 0,-34 65 0 47,33 66 0-47,-33 2 0 0,33-35 0 47,0-33 0-47,-33-67 0 0</inkml:trace>
  <inkml:trace contextRef="#ctx0" brushRef="#br0" timeOffset="105625.1467">17163 15280 512 0,'0'65'0'31,"33"1"0"-15,-66 67 0-16,33 98 0 31,-33 1 0-31,33 32 0 0,0-34 0 47,0-96 0-47</inkml:trace>
  <inkml:trace contextRef="#ctx0" brushRef="#br0" timeOffset="106918.4978">18486 15577 512 0,'0'0'0'47,"0"0"0"-47,0 0 0 0,0 0 0 47,0 0 0-47,-66 33 0 0,0-1 0 31,-66 2 0-31,-2 32 0 0,3-33 0 47,65 33 0-47,66-33 0 0,33 33 0 47,33-32 0-47,66-1 0 0,-66-2 0 47,34 36 0-47,-1-34 0 0,-66 0 0 47,1-33 0-47,-2 0 0 0,0-33 0 31</inkml:trace>
  <inkml:trace contextRef="#ctx0" brushRef="#br0" timeOffset="107202.7361">19082 15676 512 0,'0'0'0'32,"33"0"0"-32,0 33 0 0,67 0 0 46,31 32 0-46,-32 68 0 0,34 1 0 47,-34-5 0-47,-33-29 0 0,-33-67 0 47,-33 2 0-47</inkml:trace>
  <inkml:trace contextRef="#ctx0" brushRef="#br0" timeOffset="107425.1446">19842 15577 512 0,'-33'0'0'47,"33"0"0"-47,-33 0 0 0,-33 33 0 46,-33 99 0-46,0 0 0 0,-1 68 0 63,0-35 0-63,67-68 0 0</inkml:trace>
  <inkml:trace contextRef="#ctx0" brushRef="#br0" timeOffset="108841.9441">21066 15313 512 0,'0'0'0'46,"0"0"0"-46,0 0 0 0,-33 32 0 47,33 2 0-47,-67 32 0 0,-31-1 0 47,-68 2 0-47,34 32 0 0,34 0 0 47,31-33 0-47,100-33 0 0,65-33 0 47,35-33 0-47,-1-1 0 0,1 2 0 31,-34-1 0-15,-66 33 0-16</inkml:trace>
  <inkml:trace contextRef="#ctx0" brushRef="#br0" timeOffset="110238.2392">18056 16601 512 0,'0'0'0'47,"0"0"0"-47,32 0 0 0,34 0 0 47,2 0 0-47,-2 0 0 0,0 0 0 31,0-32 0-31,0 32 0 0,-34 0 0 31</inkml:trace>
  <inkml:trace contextRef="#ctx0" brushRef="#br0" timeOffset="112420.4459">20570 16371 512 0,'0'0'0'47,"0"0"0"-47,0 0 0 0,33-35 0 47,0 35 0-47,33 0 0 0,33 0 0 46,2 0 0-46,-3-33 0 0,-32 33 0 47,33 33 0-47,-66-33 0 0,0-33 0 16</inkml:trace>
  <inkml:trace contextRef="#ctx0" brushRef="#br0" timeOffset="114772.2127">22190 15146 512 0,'0'-32'0'47,"0"32"0"-47,0 0 0 0,0 32 0 46,0 2 0-46,0 99 0 0,0 64 0 47,0 35 0-47,-33 33 0 0,33-33 0 47,0-68 0-47,0-98 0 0,33-99 0 47,1 0 0-47,-34 1 0 0,33-36 0 31,-1 4 0-31</inkml:trace>
  <inkml:trace contextRef="#ctx0" brushRef="#br0" timeOffset="115345.683">22951 15081 512 0,'0'0'0'47,"0"0"0"-47,0 0 0 0,0 33 0 47,0-1 0-47,0 35 0 0,0 65 0 31,0 67 0-31,-32 32 0 0,-2 1 0 47,1 0 0-47,33-100 0 0,0-100 0 47,0-32 0-47,33-32 0 0,-33-36 0 31</inkml:trace>
  <inkml:trace contextRef="#ctx0" brushRef="#br0" timeOffset="115572.0823">23347 15940 512 0,'-32'67'0'47,"32"-36"0"-47,0 5 0 0,0 28 0 31,32-31 0-31,-32-33 0 0,0 0 0 47,33-33 0-47</inkml:trace>
  <inkml:trace contextRef="#ctx0" brushRef="#br0" timeOffset="116177.4398">23744 15411 512 0,'0'0'0'47,"0"-32"0"-47,0 32 0 0,0 0 0 47,0-34 0-47,33 2 0 0,1-1 0 46,-1-34 0-46,-1 0 0 0,35 35 0 47,0-1 0-47,-1 33 0 0,-34 33 0 32,3 33 0-17,-3 67 0-15,-32 31 0 31,-32 35 0-31,-68-1 0 0,0-34 0 47,1-97 0-47,-1-67 0 0,69-98 0 47,62-35 0-47,36 34 0 0,-2 0 0 47,69 99 0-47,-68 0 0 0,1 0 0 47,-35 0 0-47,-32-34 0 0</inkml:trace>
  <inkml:trace contextRef="#ctx0" brushRef="#br0" timeOffset="116518.5333">24406 15046 512 0,'0'0'0'47,"34"0"0"-47,-2-32 0 0,67-1 0 31,32-34 0-31,37 1 0 0,-37 66 0 47,2 33 0-47,-100 34 0 0,-66 99 0 47,-33 33 0-47,-34 32 0 0,-33-33 0 46,68-66 0-46,32-66 0 0,33-99 0 32,66-33 0-32</inkml:trace>
  <inkml:trace contextRef="#ctx0" brushRef="#br0" timeOffset="117022.1959">26126 14816 512 0,'-33'0'0'62,"33"0"0"-62,-33 0 0 0,-33 0 0 47,-2 32 0-47,-29 1 0 0,31 34 0 31,33 31 0-15,66 2 0-16,-1-66 0 31,68-34 0-31,-1-66 0 0,0-2 0 47,-34 3 0-47,-31 32 0 0,33 66 0 47,-67 67 0-47,33 32 0 0,0 34 0 47,-33-1 0-47,0-67 0 0,0-31 0 31,0-34 0-31,0-66 0 0,-33-34 0 31</inkml:trace>
  <inkml:trace contextRef="#ctx0" brushRef="#br0" timeOffset="122533.9931">1619 17131 512 0,'0'0'0'47,"0"0"0"-47,0-34 0 0,0 2 0 47,0 32 0-47,0-33 0 0,0 33 0 47,0 33 0-47,0-1 0 0,0 68 0 47,0 33 0-47,0-34 0 0,34 34 0 31,-2-69 0-31,1-28 0 0,34-72 0 63,-2-28 0-63,-31-69 0 0,-1 34 0 46,-2 33 0-46,-31 66 0 0,0 66 0 32,34-1 0-32,0-31 0 0,32-34 0 47,-31-67 0-47,29 1 0 0,-31-33 0 46,1-1 0-46,-34 68 0 0,0-1 0 47,0 33 0-47,0 33 0 0</inkml:trace>
  <inkml:trace contextRef="#ctx0" brushRef="#br0" timeOffset="122883.5183">2480 17264 512 0,'33'0'0'47,"32"32"0"-47,-32-32 0 0,34-32 0 47,31 32 0-47,-65-67 0 0,1 35 0 47,-68-2 0-47,-31 0 0 0,-1 68 0 47,-1 32 0-47,34 1 0 0,33 31 0 46,66-31 0-46,34-34 0 0,-1-66 0 32</inkml:trace>
  <inkml:trace contextRef="#ctx0" brushRef="#br0" timeOffset="124077.3467">3968 17330 512 0,'-33'0'0'47,"33"0"0"-47,-33-34 0 0,-1 34 0 32,-33 34 0-32,34-2 0 0,0 35 0 46,1 31 0-46,64 1 0 0,1-32 0 47,34-34 0-47,0-33 0 0,-1-33 0 47,-34 2 0-47</inkml:trace>
  <inkml:trace contextRef="#ctx0" brushRef="#br0" timeOffset="125651.1777">4530 17264 512 0,'0'0'0'32,"0"0"0"-32,0-34 0 0,-34 34 0 47,1 0 0-47,-33 0 0 0,1 34 0 46,-1 32 0-46,31-1 0 0,2 35 0 47,66-33 0-47,2-3 0 0,31-64 0 47,-1-32 0-47,1 0 0 0,-33-68 0 31,1 33 0-31,-34 34 0 0,34 33 0 63,-3 0 0-63,-31 33 0 0,33 1 0 47,1-1 0-47,-1 0 0 0,0-1 0 31,-1-32 0-31,3-32 0 16,-3-1 0-1</inkml:trace>
  <inkml:trace contextRef="#ctx0" brushRef="#br0" timeOffset="125897.5233">5125 17527 512 0,'0'0'0'31,"-34"-32"0"-31,34 32 0 0,34-66 0 47,-34-1 0-47,33 1 0 0,33 34 0 47,1 32 0-47,-35 32 0 0,1 34 0 47,1 1 0-47,-34-34 0 0</inkml:trace>
  <inkml:trace contextRef="#ctx0" brushRef="#br0" timeOffset="126384.2406">6646 16966 512 0,'0'0'0'46,"33"0"0"-46,-33 0 0 0,0 33 0 47,-33 0 0-47,-66 0 0 0,33 33 0 47,32-32 0-47,34-34 0 0,34 32 0 47,65-32 0-47,-33 33 0 0,1 1 0 47,-3-2 0-47,-96 2 0 0,0-2 0 47,-35 1 0-47,-32 1 0 0,65-1 0 47,34-66 0-47</inkml:trace>
  <inkml:trace contextRef="#ctx0" brushRef="#br0" timeOffset="126833.0554">7307 17097 512 0,'0'0'0'47,"0"-32"0"-47,-33 32 0 0,0 0 0 47,-33 32 0-47,0 2 0 0,0 32 0 47,1 1 0-47,97-1 0 0,1-34 0 47,33-32 0-47,34-66 0 0,-35 0 0 47,-32 1 0-47,1 31 0 0,-34 34 0 31,0 34 0-31,32-2 0 16,1 35 0 31,-33-35 0-47,34 2 0 0,-1-34 0 15</inkml:trace>
  <inkml:trace contextRef="#ctx0" brushRef="#br0" timeOffset="127112.299">7671 17165 512 0,'0'0'0'47,"34"65"0"-47,-2-31 0 0,67-2 0 47,34-32 0-47,-1-32 0 0,-64-35 0 47,-4 1 0-47,-64 32 0 0,0 68 0 47,-33 32 0-47,2 99 0 0,-37 0 0 46,36-30 0-46,32-39 0 0</inkml:trace>
  <inkml:trace contextRef="#ctx0" brushRef="#br0" timeOffset="128813.9474">8994 17296 512 0,'0'-32'0'47,"0"32"0"-47,0 0 0 0,0 32 0 32,0 2 0-32,0-2 0 0,0 35 0 62,35-1 0-62,-4 1 0 0,36-67 0 47,-34 0 0-47,32-67 0 0,-30 34 0 47,-35 0 0-47,0 33 0 0,0 33 0 47,32-33 0-47,34 33 0 0,-31-33 0 47,63-33 0-47,-65-34 0 0,-1 34 0 31,0 1 0-31,-32-2 0 15,0 2 0 17,-32 32 0-32,32 0 0 0,0 32 0 47,32 2 0-47</inkml:trace>
  <inkml:trace contextRef="#ctx0" brushRef="#br0" timeOffset="129105.1764">9954 16868 512 0,'0'-34'0'46,"0"34"0"-46,0 34 0 0,0 30 0 47,0 36 0-47,0 33 0 0,0 32 0 47,33-33 0-47,-33-67 0 0,31-65 0 31</inkml:trace>
  <inkml:trace contextRef="#ctx0" brushRef="#br0" timeOffset="129296.6633">9821 17230 512 0,'0'0'0'46,"34"0"0"-46,-2 0 0 0,68-33 0 47,-35 1 0-47,35-2 0 0,-33 0 0 16</inkml:trace>
  <inkml:trace contextRef="#ctx0" brushRef="#br0" timeOffset="129599.8592">10317 16536 512 0,'0'99'0'31,"0"-33"0"-31,0 67 0 0,0 65 0 47,0 0 0-47,0-66 0 0,0-32 0 47,34-100 0-47,-1-67 0 0,31-32 0 47,37 67 0-47,-35 32 0 0,-33 0 0 47,0 32 0-47,1 2 0 0</inkml:trace>
  <inkml:trace contextRef="#ctx0" brushRef="#br0" timeOffset="130927.3339">11574 16932 512 0,'0'-32'0'31,"-33"32"0"-31,0-32 0 0,0 32 0 47,-34 0 0-47,-31 32 0 0,64 34 0 47,0 33 0-47,68-33 0 0,65-32 0 47,34-34 0-47,-67-34 0 0,0-65 0 47,-32 33 0-47,-34 66 0 0,-34 66 0 46,2 33 0-46,-2 34 0 0,34-35 0 32,-33-31 0-32,33-34 0 0,33-33 0 47</inkml:trace>
  <inkml:trace contextRef="#ctx0" brushRef="#br0" timeOffset="131298.3489">12004 16999 512 0,'0'-33'0'47,"0"-1"0"-47,-32 2 0 0,32 0 0 47,-67 64 0-47,33 34 0 0,1 0 0 47,33-1 0-47,33-31 0 0,1-34 0 31,65-66 0-31,-65 0 0 0,-2-1 0 47,-64 67 0-47,32 67 0 0,-34 31 0 47,34 35 0-47,-32-67 0 0,64 0 0 31</inkml:trace>
  <inkml:trace contextRef="#ctx0" brushRef="#br0" timeOffset="131635.4552">12335 16800 512 0,'0'-32'0'47,"0"-2"0"-47,0 34 0 0,-34-33 0 31,1 100 0-31,-33 33 0 0,33 31 0 47,33-33 0-47,0-30 0 0,66-68 0 47,0-68 0-47,-32-30 0 0,-1-1 0 47,-33 33 0-47,34 32 0 0,-34 68 0 16</inkml:trace>
  <inkml:trace contextRef="#ctx0" brushRef="#br0" timeOffset="131884.9089">12766 17032 512 0,'0'0'0'47,"0"0"0"-47,0 33 0 0,-68-1 0 32,35 36 0-32,-66 31 0 0,33-1 0 46,0 2 0-46,66-35 0 0,32-65 0 32</inkml:trace>
  <inkml:trace contextRef="#ctx0" brushRef="#br0" timeOffset="132119.2863">12930 17230 512 0,'-33'0'0'31,"33"34"0"-16,-33-2 0-15,-1 34 0 32,34-33 0-32,34 34 0 0,32-67 0 47,33 0 0-47,-33-67 0 0,0 34 0 46,-66-33 0-46,0 34 0 0</inkml:trace>
  <inkml:trace contextRef="#ctx0" brushRef="#br0" timeOffset="133345.0993">13989 17330 512 0,'-34'0'0'47,"34"0"0"-47,0-34 0 0,-33 34 0 47,0-32 0-47,-33 32 0 0,33 32 0 31,-32 2 0-31,30 31 0 0,35 35 0 63,35-33 0-63,-3-35 0 0,34 0 0 31,0-32 0-31,34-32 0 0</inkml:trace>
  <inkml:trace contextRef="#ctx0" brushRef="#br0" timeOffset="133605.4079">14352 17395 512 0,'0'0'0'47,"0"0"0"-47,0 0 0 0,-33 0 0 47,-33 67 0-47,33-2 0 0,0 34 0 47,33-32 0-47,33-67 0 0,0 0 0 47,33-67 0-47,0 3 0 0,-32 29 0 15</inkml:trace>
  <inkml:trace contextRef="#ctx0" brushRef="#br0" timeOffset="133840.7833">14584 17562 512 0,'0'32'0'47,"0"-32"0"-47,0 0 0 0,33 0 0 46,0-32 0-46,33-35 0 0,1 1 0 47,-1 32 0-47,-34 68 0 0,0 32 0 47,2 1 0-47,-34-35 0 0</inkml:trace>
  <inkml:trace contextRef="#ctx0" brushRef="#br0" timeOffset="134111.3309">15675 17097 512 0,'-32'0'0'31,"-2"-32"0"-31,1 32 0 0,-33 32 0 63,33 36 0-63,-1 31 0 0,34 32 0 31,34 1 0-31,32-33 0 0</inkml:trace>
  <inkml:trace contextRef="#ctx0" brushRef="#br0" timeOffset="134258.9376">15377 17362 512 0,'33'0'0'31,"0"33"0"-31,1-33 0 0,32-33 0 47,0 33 0-47</inkml:trace>
  <inkml:trace contextRef="#ctx0" brushRef="#br0" timeOffset="134427.4913">16007 17330 512 0,'0'0'0'31,"0"32"0"-31,0 35 0 0,0-1 0 47,-34 1 0-47,68-35 0 0,-34 0 0 16</inkml:trace>
  <inkml:trace contextRef="#ctx0" brushRef="#br0" timeOffset="134719.7154">16403 17330 512 0,'-67'32'0'47,"34"35"0"-47,33-34 0 0,0 67 0 46,0-68 0-46,67-64 0 0,0-68 0 47,-35-32 0-47,0-1 0 0,-32 1 0 47,-32 66 0-31,32 33 0-16,-32 99 0 0</inkml:trace>
  <inkml:trace contextRef="#ctx0" brushRef="#br0" timeOffset="134957.0833">16733 17362 512 0,'33'0'0'47,"-33"-32"0"-47,0 32 0 0,0 0 0 47,-33 0 0-47,0 32 0 0,0 1 0 31,66 34 0-31,0-2 0 0,33 2 0 47,2-67 0-47</inkml:trace>
  <inkml:trace contextRef="#ctx0" brushRef="#br0" timeOffset="135178.4943">16998 17495 512 0,'0'-33'0'31,"33"0"0"-31,0-1 0 0,0-31 0 47,33-1 0-47,1 66 0 0,-2 32 0 47,-65 34 0-47,34-33 0 0,-34 34 0 47,33-67 0-47,-33 33 0 0</inkml:trace>
  <inkml:trace contextRef="#ctx0" brushRef="#br0" timeOffset="135517.8259">17759 17230 512 0,'0'0'0'47,"-34"0"0"-47,34 0 0 0,-33 0 0 47,1 34 0-47,32-34 0 0,32 66 0 47,35-34 0-47,-1 1 0 0,-66 1 0 47,33 32 0-47,-66 1 0 0,-33-35 0 47,32 0 0-47,1-64 0 0</inkml:trace>
  <inkml:trace contextRef="#ctx0" brushRef="#br0" timeOffset="137024.8273">18056 17296 512 0,'0'0'0'47,"0"0"0"-47,0-32 0 0,-32 32 0 47,-2-34 0-47,34 34 0 0,-66 0 0 31,33 34 0-31,0 32 0 16,-33-1 0 15,33 35 0-31,33-1 0 0,33-31 0 47,33-4 0-47,-33-64 0 0,33 0 0 31,1-33 0-31,-35-34 0 0,34 3 0 31</inkml:trace>
  <inkml:trace contextRef="#ctx0" brushRef="#br0" timeOffset="137318.043">18222 17495 512 0,'33'0'0'62,"0"-33"0"-62,0 33 0 0,33-33 0 31,-33-1 0-31,1 1 0 0,-34 1 0 47,-67-2 0-47,34 68 0 0,-33-2 0 31,33 68 0-15,66-35 0-16,0 2 0 31,66-35 0-31,-33-32 0 0,33-32 0 47</inkml:trace>
  <inkml:trace contextRef="#ctx0" brushRef="#br0" timeOffset="137612.3576">19842 16900 512 0,'0'0'0'47,"0"0"0"-47,0 32 0 0,0 68 0 32,33 33 0-32,-33 64 0 0,33-64 0 46,1-66 0-46</inkml:trace>
  <inkml:trace contextRef="#ctx0" brushRef="#br0" timeOffset="137777.9174">19643 17330 512 0,'0'0'0'31,"67"32"0"-31,-1-32 0 0,33 0 0 47,33-32 0-47,1-2 0 0</inkml:trace>
  <inkml:trace contextRef="#ctx0" brushRef="#br0" timeOffset="138070.1402">20272 16966 512 0,'0'66'0'47,"-33"33"0"-47,33-33 0 0,0 99 0 31,0-65 0-31,0 0 0 0,33-100 0 47,0-35 0-47,0-30 0 0,-1 32 0 47,3-1 0-47,-35 68 0 0,0-1 0 47,33 0 0-47,1-1 0 0</inkml:trace>
  <inkml:trace contextRef="#ctx0" brushRef="#br0" timeOffset="138397.2762">20835 17362 512 0,'-34'0'0'47,"1"33"0"-47,-1-33 0 0,-31 67 0 31,32-2 0-31,33 2 0 0,33-35 0 47,32-64 0-47,2 0 0 0,0-68 0 63,-67 67 0-63,34-1 0 0,-34 68 0 31,32-1 0-31,0 32 0 0,35-30 0 47,-34-70 0-47,33-30 0 0</inkml:trace>
  <inkml:trace contextRef="#ctx0" brushRef="#br0" timeOffset="138532.9119">21266 17131 512 0,'-35'34'0'46,"35"-2"0"-46,35 35 0 0,-35 31 0 47,32 35 0-47,-32-66 0 0</inkml:trace>
  <inkml:trace contextRef="#ctx0" brushRef="#br0" timeOffset="138669.5496">21066 17395 512 0,'0'-33'0'47,"66"33"0"-47,0 0 0 0,66-32 0 47,34-2 0-47</inkml:trace>
  <inkml:trace contextRef="#ctx0" brushRef="#br0" timeOffset="139883.3247">22323 16868 512 0,'0'-34'0'47,"0"34"0"-47,0 34 0 0,0 30 0 47,-34 36 0-47,34 65 0 0,0 0 0 47,0-32 0-47,34-34 0 0,-34-31 0 47,33-37 0-47</inkml:trace>
  <inkml:trace contextRef="#ctx0" brushRef="#br0" timeOffset="140040.9063">22091 17429 512 0,'0'-34'0'47,"34"1"0"-47,31 33 0 0,2-66 0 47,65 0 0-47,-32 33 0 0,-2 33 0 31</inkml:trace>
  <inkml:trace contextRef="#ctx0" brushRef="#br0" timeOffset="140439.7343">22753 17230 512 0,'-33'34'0'47,"33"-34"0"-47,33 0 0 0,33 32 0 31,0-64 0-31,32 32 0 0,-31-67 0 47,-33 35 0-47,-68-2 0 0,-33 34 0 47,-31 34 0-47,-2 65 0 0,68 32 0 31,32-31 0-31,66-68 0 0,34 3 0 47,-3-102 0-47,4 34 0 0</inkml:trace>
  <inkml:trace contextRef="#ctx0" brushRef="#br0" timeOffset="141973.9197">22885 16868 512 0,'0'-34'0'46,"0"34"0"-46,0 34 0 0,0-2 0 32,0 34 0-32,0 65 0 0,0 2 0 62,0 32 0-62,0 2 0 0,0-36 0 31,0-33 0-31,0-63 0 16,0-35 0 15,0-68 0-31,0-28 0 0,34-39 0 47,30 3 0-47,3 33 0 0,0 33 0 63,-1 66 0-63,-33 34 0 0,0-2 0 31,-33 34 0-31,0 1 0 0,34-34 0 47,-34-33 0-47,32 0 0 0</inkml:trace>
  <inkml:trace contextRef="#ctx0" brushRef="#br0" timeOffset="142268.1379">23547 17395 512 0,'33'-33'0'32,"-1"33"0"-32,35-32 0 0,-2-2 0 46,2-32 0-46,-34 1 0 0,-33 31 0 63,-33 34 0-63,-65 34 0 0,31 31 0 31,33 35 0-31,68-35 0 0,33-31 0 47,31-34 0-47,1 0 0 0,-34 0 0 16</inkml:trace>
  <inkml:trace contextRef="#ctx0" brushRef="#br0" timeOffset="142696.0009">25001 17395 512 0,'0'67'0'31,"0"33"0"-31,0-68 0 0,0 100 0 47,0-32 0-47,0-68 0 0,-33-32 0 62,33-100 0-62,0-32 0 0,33-65 0 32,34-35 0-32,32 34 0 0,-33 99 0 46,-33 99 0-46,-33 66 0 0,-33 65 0 47,-33 2 0-47,0-33 0 0,0-35 0 47,66-65 0-47</inkml:trace>
  <inkml:trace contextRef="#ctx0" brushRef="#br0" timeOffset="142933.3726">25630 17032 512 0,'0'-33'0'47,"-33"33"0"-47,-2 33 0 0,-29 32 0 47,-3 3 0-47,35 31 0 0,64-33 0 47,35-66 0-47,-3-34 0 0,4-32 0 47,32 1 0-47</inkml:trace>
  <inkml:trace contextRef="#ctx0" brushRef="#br0" timeOffset="143268.5378">25994 17429 512 0,'0'133'0'47,"0"-33"0"-47,-33-4 0 0,33 70 0 47,-35-66 0-47,35-100 0 0,0-100 0 47,0-98 0-47,68-33 0 0,-2-34 0 47,32 100 0-47,-31 66 0 0,-67 132 0 47,0 65 0-47,-33 35 0 0,-33-67 0 47,33 0 0-47,33-98 0 0</inkml:trace>
  <inkml:trace contextRef="#ctx0" brushRef="#br0" timeOffset="143494.937">26424 16999 512 0,'33'0'0'47,"-33"33"0"-47,0 0 0 0,33 33 0 47,-1 0 0-47,34 1 0 0,0-35 0 47,34-64 0-47,-33-35 0 0,-34 1 0 31,-1 0 0-31</inkml:trace>
  <inkml:trace contextRef="#ctx0" brushRef="#br0" timeOffset="143731.31">27250 16105 512 0,'-32'66'0'47,"32"34"0"-47,0 32 0 0,0 134 0 47,32-3 0-47,35-30 0 0,-35-102 0 46,35-65 0-46</inkml:trace>
  <inkml:trace contextRef="#ctx0" brushRef="#br0" timeOffset="144236.9777">27746 17065 512 0,'0'0'0'31,"-33"0"0"-31,1 0 0 0,-1 0 0 47,-33 32 0-47,33 36 0 0,-1 31 0 47,68-67 0-47,31 2 0 0,2-34 0 46,-2-66 0-46,1-1 0 0,-33 1 0 47,1 32 0-47,-1 68 0 0,-33 32 0 32,33 1 0-17,-1-1 0-15,3-66 0 31,-2-34 0-31</inkml:trace>
  <inkml:trace contextRef="#ctx0" brushRef="#br0" timeOffset="144417.4852">28309 16239 512 0,'0'32'0'46,"0"33"0"-46,32 35 0 0,-32 99 0 32,34 0 0-32,-1-34 0 0,-33-33 0 31</inkml:trace>
  <inkml:trace contextRef="#ctx0" brushRef="#br0" timeOffset="144596.0123">28110 16900 512 0,'34'32'0'31,"31"-64"0"-31,2 32 0 0,65-32 0 63,2-68 0-63,-68 1 0 0</inkml:trace>
  <inkml:trace contextRef="#ctx0" brushRef="#br0" timeOffset="144787.8215">28803 16536 512 0,'0'33'0'47,"-31"33"0"-47,31 0 0 0,0 67 0 46,-33-1 0-46,33-1 0 0,0-63 0 47,0-3 0-47,33-65 0 0</inkml:trace>
  <inkml:trace contextRef="#ctx0" brushRef="#br0" timeOffset="145071.0708">29235 16768 512 0,'0'-34'0'32,"0"1"0"-32,-34 33 0 0,0 0 0 47,-30 99 0-47,30 1 0 0,34 32 0 46,67-67 0-46,-2-65 0 0,2-32 0 47,0-67 0-47,-67 1 0 0,0-36 0 47,0 69 0-47</inkml:trace>
  <inkml:trace contextRef="#ctx0" brushRef="#br0" timeOffset="145363.2949">29698 17032 512 0,'-34'33'0'47,"34"-1"0"-47,0-64 0 0,0-1 0 46,67-67 0-46,32-64 0 0,34 65 0 47,-1 31 0-47,1 102 0 0,-67 99 0 47,-33-1 0-47,-33-33 0 0,0-33 0 31,0-66 0-31</inkml:trace>
  <inkml:trace contextRef="#ctx0" brushRef="#br0" timeOffset="154295.4126">9093 17958 512 0,'0'0'0'31,"0"0"0"-31,0 0 0 0,0 0 0 47,0 0 0-47,0 66 0 0,34-34 0 47,-34 68 0-47,0 33 0 0,0-1 0 62,0 1 0-62,0-35 0 0,0-65 0 47,0-33 0-47,-34-33 0 0,34-65 0 31,0-1 0-31,34-33 0 0,-1-35 0 47,-1 2 0-47,1 32 0 0,34 101 0 47,-1 64 0-47,-31 68 0 0,-4 31 0 31,-31 36 0-31,33-36 0 0,-33-31 0 47,0-67 0-47,0-98 0 0,34-35 0 63,-1-32 0-63,-1 33 0 0,35-1 0 31,-1 100 0-31,-33 32 0 0,1 68 0 47,-2 0 0-47,-32-1 0 0,0-67 0 47,0 2 0-47,33-34 0 0,-33-66 0 47,0 34 0-47,0-2 0 0,34 34 0 47,-2-33 0-47,35 33 0 0,-3 0 0 31,3-67 0-31,-33 2 0 15,-1-3 0 32,-33-30 0-47,0 64 0 0,-33 34 0 32,-34 0 0-32,33 67 0 0,3 31 0 62,31 2 0-62,0 0 0 0,31-2 0 31,36-30 0-31,0-68 0 0,0 0 0 63,-2-34 0-63,2-32 0 0,-34-33 0 31,-1 32 0-31,0 34 0 0,-64 33 0 47,0 33 0-47,-1 34 0 0,-1 32 0 47,34 1 0-47,34-35 0 0,31-65 0 31,-33-33 0-31,2-67 0 0,-1-31 0 47,1 64 0-47,-34 2 0 0,34 97 0 47,-34 35 0-47,32-1 0 0,1 0 0 47,0-34 0-47,1-32 0 0,-1 34 0 47,-1-34 0-47,0 0 0 0,35 34 0 46,-34-2 0-46,-33 35 0 0,34-67 0 47,-34-34 0-47,32-65 0 0,35-33 0 47,-33-1 0-47,31 66 0 0,33 34 0 31,-64 101 0-31,0-3 0 0,-2 2 0 63,-32 0 0-63</inkml:trace>
  <inkml:trace contextRef="#ctx0" brushRef="#br0" timeOffset="155566.0458">12103 18056 512 0,'0'0'0'31,"0"33"0"-31,33 2 0 0,-33 64 0 63,0 1 0-63,0-2 0 0,0 1 0 47,0-65 0-47,0-34 0 0</inkml:trace>
  <inkml:trace contextRef="#ctx0" brushRef="#br0" timeOffset="155891.1677">12566 18156 512 0,'0'-32'0'47,"-33"-3"0"-47,0 35 0 0,-1 0 0 47,2 0 0-47,0 0 0 0,64 67 0 47,0 0 0-47,2 33 0 0,-1-2 0 47,-33 1 0-47,-33 1 0 0,-1-68 0 47,-30-32 0-47,64-66 0 0,0-33 0 47,64 33 0-47,36-32 0 0</inkml:trace>
  <inkml:trace contextRef="#ctx0" brushRef="#br0" timeOffset="156375.8791">13459 17958 512 0,'35'0'0'47,"-35"-34"0"-47,31 34 0 0,2 0 0 31,0 67 0-31,-33 66 0 0,0 32 0 47,0 66 0-47,-33 1 0 0,33-100 0 47,0-99 0-47,0-133 0 0,67-65 0 47,-35-32 0-47,68 31 0 0,-34 100 0 47,0 32 0-47,-66 101 0 0,0 64 0 47,-66 2 0-47,0-33 0 0,34-68 0 46,-3-32 0-46,70-32 0 0,-3-34 0 16</inkml:trace>
  <inkml:trace contextRef="#ctx0" brushRef="#br0" timeOffset="156644.173">14053 18421 512 0,'35'0'0'47,"-2"0"0"-47,0-34 0 0,0 2 0 47,0-34 0-47,-33 0 0 0,0 32 0 31,-33 34 0-31,-33 34 0 0,33 66 0 47,33 32 0-47,0-1 0 0,33-65 0 63,33-33 0-63,-33-98 0 0</inkml:trace>
  <inkml:trace contextRef="#ctx0" brushRef="#br0" timeOffset="156814.7128">14584 17958 512 0,'0'66'0'47,"33"34"0"-47,-33-1 0 0,33 99 0 47,0 1 0-47,0-67 0 0,-66-67 0 16</inkml:trace>
  <inkml:trace contextRef="#ctx0" brushRef="#br0" timeOffset="156984.2626">14517 18387 512 0,'33'0'0'31,"1"0"0"-31,-1 0 0 0,66-32 0 47,-32 32 0-47,-1 0 0 0</inkml:trace>
  <inkml:trace contextRef="#ctx0" brushRef="#br0" timeOffset="157378.2163">15013 18421 512 0,'0'34'0'47,"34"31"0"-47,-34-31 0 0,0 97 0 46,66-31 0-46,1-34 0 0,-2-66 0 47,-33-66 0-47,35-34 0 0,-67 1 0 47,0 33 0-47,0 66 0 0,33 34 0 47,0-2 0-47,34 2 0 0,-1-68 0 47,0-65 0-47,-32-1 0 0,-34 36 0 31,0-3 0-31,0 34 0 0,0 33 0 47,0 33 0-47</inkml:trace>
  <inkml:trace contextRef="#ctx0" brushRef="#br0" timeOffset="157692.3803">15906 18355 512 0,'34'32'0'31,"-1"2"0"-31,1-34 0 0,30 34 0 47,-30-68 0-47,-1-32 0 0,0 0 0 47,-66 33 0-47,0 0 0 0,-1 66 0 46,34 66 0-46,0 1 0 0,0 31 0 47,34-65 0-47,32-33 0 0,0-66 0 32,-33-33 0-17</inkml:trace>
  <inkml:trace contextRef="#ctx0" brushRef="#br0" timeOffset="158006.7232">16303 18387 512 0,'33'0'0'47,"-33"0"0"-47,67 0 0 0,-1-32 0 32,0 0 0-32,0-35 0 0,-33 0 0 46,-66 34 0-46,0 33 0 0,-34 33 0 47,35 67 0-47,32 32 0 0,32 1 0 47,35-35 0-47,32-31 0 0,0-34 0 47,2-33 0-47,-37 0 0 0</inkml:trace>
  <inkml:trace contextRef="#ctx0" brushRef="#br0" timeOffset="158232.1343">17064 18652 512 0,'0'-32'0'47,"0"-2"0"-47,0 2 0 0,33-35 0 63,33-33 0-63,34 68 0 0,-1 32 0 31,-33 66 0-31,-66 67 0 0,0-35 0 47,0-31 0-47,-33-67 0 0</inkml:trace>
  <inkml:trace contextRef="#ctx0" brushRef="#br0" timeOffset="164611.2125">18915 18256 512 0,'0'-33'0'47,"0"-1"0"-47,-31 1 0 0,-3-34 0 31,1 34 0-31,-33 1 0 0,-33 64 0 47,-2 1 0-47,36 67 0 0,-1-33 0 31,100 32 0-31,30-33 0 0,37-32 0 63,-35-34 0-63,33 65 0 0,-66 1 0 47,-33 33 0-47,-33 1 0 0,-33-68 0 47,0-32 0-47,33-32 0 0,33-68 0 47,66-31 0-47,0-2 0 0,0 1 0 46,32 66 0-46,-31 66 0 0,-34 33 0 0</inkml:trace>
  <inkml:trace contextRef="#ctx0" brushRef="#br0" timeOffset="164781.7557">19248 18554 512 0,'0'0'0'46,"0"32"0"-46,0-32 0 0,0 34 0 47,0-2 0-47</inkml:trace>
  <inkml:trace contextRef="#ctx0" brushRef="#br0" timeOffset="165237.1123">19478 18256 512 0,'-33'0'0'31,"66"0"0"-31,-33-33 0 0,34-1 0 47,-1-31 0-47,33 30 0 0,1 35 0 47,-35 35 0-47,0 30 0 0,2 69 0 47,-34-2 0-47,-66 33 0 0,34-33 0 46,-35-33 0-46,34-99 0 0,33-34 0 47,33-31 0-47,-1-35 0 0,35 34 0 47,-1 34 0-47,-66-2 0 0,33 34 0 31,0 0 0-31,-33 0 0 0</inkml:trace>
  <inkml:trace contextRef="#ctx0" brushRef="#br0" timeOffset="165939.019">20007 18256 512 0,'0'-33'0'46,"0"33"0"-46,0 0 0 0,0-34 0 47,35 1 0-47,-35 33 0 0,32-32 0 32,2 32 0-32,30 0 0 0,-30 32 0 62,-34 35 0-62,0 65 0 0,0 0 0 31,-34 33 0-31,-30-65 0 0,30-35 0 47,2-97 0-47,-3-1 0 0,70-67 0 47,-3 68 0-47,2-2 0 0,30 68 0 47,-30-2 0-47,-1-32 0 0,-33 33 0 16</inkml:trace>
  <inkml:trace contextRef="#ctx0" brushRef="#br0" timeOffset="166208.4161">20570 18156 512 0,'0'33'0'47,"0"34"0"-47,0 0 0 0,0 31 0 47,0 67 0-47,0-32 0 0,33-1 0 47,-33-66 0-47,33-33 0 0,-33-99 0 15</inkml:trace>
  <inkml:trace contextRef="#ctx0" brushRef="#br0" timeOffset="166400.9043">20868 18289 512 0,'0'0'0'47,"34"34"0"-47,-34 30 0 0,32 69 0 46,-32 32 0-46,0 1 0 0,32-35 0 47,-32-64 0-47</inkml:trace>
  <inkml:trace contextRef="#ctx0" brushRef="#br0" timeOffset="167636.6202">21925 18652 512 0,'0'-32'0'46,"0"-2"0"-46,0 34 0 0,-32-32 0 32,-34 32 0-32,33 66 0 0,-33-1 0 47,31 67 0-47,35-32 0 0,35-67 0 46,31-33 0-46,0-33 0 0,-1-33 0 47,2-33 0-31,-34 66 0-16,-1 33 0 31,2 33 0-31,0 32 0 0,-2-31 0 47,1 32 0-47,1-66 0 0</inkml:trace>
  <inkml:trace contextRef="#ctx0" brushRef="#br0" timeOffset="167861.022">22356 18851 512 0,'0'0'0'47,"0"0"0"-47,0-34 0 0,0 2 0 47,33-34 0-47,33-33 0 0,-32 65 0 47,-2 34 0-47,0 99 0 0,2 1 0 46,0-34 0-46,-2-33 0 0</inkml:trace>
  <inkml:trace contextRef="#ctx0" brushRef="#br0" timeOffset="168177.1842">23050 18554 512 0,'0'-34'0'47,"0"34"0"-47,-34 34 0 0,34-2 0 47,-65 67 0-47,33 1 0 0,64 32 0 47,0-99 0-47,69-33 0 0,-36-99 0 46,2-67 0-46,-34 1 0 0,-33 0 0 32,-33 66 0-32,33 66 0 0,0 33 0 47</inkml:trace>
  <inkml:trace contextRef="#ctx0" brushRef="#br0" timeOffset="168560.1658">23876 18089 512 0,'34'-33'0'32,"-34"33"0"-32,0 0 0 0,0 33 0 47,-34 34 0-47,34 33 0 0,0 65 0 46,0-32 0-46,0-2 0 0,0-31 0 47,34-100 0-47,-1 0 0 0,-33-33 0 32</inkml:trace>
  <inkml:trace contextRef="#ctx0" brushRef="#br0" timeOffset="168863.3577">24240 17991 512 0,'0'33'0'47,"0"-33"0"-47,0 65 0 0,0 2 0 31,0 100 0-31,0-3 0 0,0 1 0 47,0 0 0-47,0-98 0 0,34-34 0 31</inkml:trace>
  <inkml:trace contextRef="#ctx0" brushRef="#br0" timeOffset="169021.0613">24507 18685 512 0,'0'0'0'47,"0"34"0"-47,0-34 0 0,0 33 0 47,0 0 0-47,0-33 0 0</inkml:trace>
  <inkml:trace contextRef="#ctx0" brushRef="#br0" timeOffset="169493.2057">24770 18323 512 0,'0'0'0'31,"33"-67"0"-31,-33 34 0 0,67-34 0 47,0 0 0-47,-3 34 0 0,3 1 0 47,-34 97 0-47,-33 35 0 0,0 66 0 47,-33-1 0-47,-34 0 0 0,34-65 0 31,2-68 0-31,-3-97 0 0,68-35 0 47,-3 34 0-47,36 34 0 0,-34 32 0 47,33 0 0-47,-33 32 0 0,-1-32 0 46,2-32 0-46,-34-2 0 0</inkml:trace>
  <inkml:trace contextRef="#ctx0" brushRef="#br0" timeOffset="170020.8009">25630 17924 512 0,'0'0'0'47,"0"0"0"-47,0 0 0 0,0 0 0 47,32 0 0-47,-32 0 0 0,0 0 0 47,34 0 0-47,-34 0 0 0,67 0 0 47,-1-33 0-47,0 0 0 0,0 33 0 31,-1-32 0-31,-31 32 0 0,-34 32 0 63,0 34 0-63,0 34 0 0,-34 32 0 31,2 1 0-31,-36-1 0 0,68 1 0 47,-31-67 0-47,31-66 0 0,31-34 0 47,-31-32 0-47,0-33 0 0</inkml:trace>
  <inkml:trace contextRef="#ctx0" brushRef="#br0" timeOffset="171604.2204">26722 18056 512 0,'0'-32'0'47,"0"-1"0"-47,0 33 0 0,-33-33 0 47,-2-1 0-47,3 68 0 0,-2 32 0 47,34-1 0-47,0 35 0 0,34-66 0 31,-2-34 0-31,36-67 0 0,-2-33 0 47,-33 35 0-47,-33 65 0 0,33 65 0 47,-33 68 0-47,32 33 0 0,-32-1 0 47,0-33 0-47,0-99 0 0,34 1 0 46,0-68 0-46,30 1 0 0</inkml:trace>
  <inkml:trace contextRef="#ctx0" brushRef="#br0" timeOffset="172101.0198">28309 18256 512 0,'-33'-67'0'31,"33"67"0"-31,-34 0 0 0,-30 0 0 63,-4 67 0-63,3 64 0 0,-3 36 0 47,68-2 0-47,68-67 0 0,31-98 0 31,-34-132 0-31,2-98 0 0,-34-2 0 47,-1 0 0-47,-32 99 0 0,0 66 0 62,0 67 0-62,34 67 0 0,-34 33 0 31</inkml:trace>
  <inkml:trace contextRef="#ctx0" brushRef="#br0" timeOffset="172465.0477">28772 18289 512 0,'0'-33'0'47,"-33"33"0"-47,33 0 0 0,-34 0 0 47,1 67 0-47,1-3 0 0,0 36 0 47,64-33 0-47,0-35 0 0,1-64 0 47,1-67 0-47,-1 31 0 0,-2 4 0 47,-31 64 0-47,34 64 0 0,0 4 0 47,0-3 0-47,-2-31 0 0,3-2 0 31,-3-64 0-31</inkml:trace>
  <inkml:trace contextRef="#ctx0" brushRef="#br0" timeOffset="172768.2345">29069 18323 512 0,'0'32'0'63,"0"0"0"-63,34 2 0 0,30 0 0 31,4-2 0-31,-3-32 0 0,35-66 0 47,-34-32 0-47,-32 31 0 0,-1 67 0 31,-66 67 0-15,-1 65 0-16,-32 33 0 31,1 0 0-31,30-66 0 15,35-66 0 17,35-33 0-32</inkml:trace>
  <inkml:trace contextRef="#ctx0" brushRef="#br0" timeOffset="173082.4088">30027 18124 512 0,'0'0'0'47,"-31"0"0"-47,-35 0 0 0,0 32 0 47,-1 35 0-47,33-34 0 0,68 66 0 46,-1-33 0-46,34 33 0 0,-34 1 0 47,-33 32 0-47,-66-67 0 0,-1 2 0 47,1-67 0-47,33-33 0 0</inkml:trace>
  <inkml:trace contextRef="#ctx0" brushRef="#br0" timeOffset="173241.9762">30391 18620 512 0,'0'65'0'31,"0"-65"0"-31,0 34 0 0,-31-34 0 31,31-67 0-15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3-05T17:18:33.282"/>
    </inkml:context>
    <inkml:brush xml:id="br0">
      <inkml:brushProperty name="width" value="0.05292" units="cm"/>
      <inkml:brushProperty name="height" value="0.05292" units="cm"/>
      <inkml:brushProperty name="color" value="#FF0000"/>
    </inkml:brush>
  </inkml:definitions>
  <inkml:trace contextRef="#ctx0" brushRef="#br0">11079 1356 512 0,'0'0'0'62,"0"0"0"-62,0 0 0 0,-34 0 0 31,1 65 0-31,-33 2 0 0,-1 65 0 47,0 1 0-47,-30-33 0 0,30 32 0 47,2-67 0-47,65-33 0 0,-34 4 0 47,68-72 0-47,-34 4 0 0</inkml:trace>
  <inkml:trace contextRef="#ctx0" brushRef="#br0" timeOffset="720.0786">10416 1190 512 0,'0'0'0'47,"0"0"0"-47,32 0 0 0,-32 34 0 47,34-2 0-47,33 35 0 0,32 31 0 31,1 2 0-15,-36-1 0-16,36-33 0 31,-34 33 0-31,1-65 0 0,-33 0 0 47,-34-2 0-47,32-32 0 0,-32 0 0 47,0 0 0-47,-32 0 0 0,32-32 0 31</inkml:trace>
  <inkml:trace contextRef="#ctx0" brushRef="#br0" timeOffset="1147.936">10251 926 512 0,'0'0'0'47,"0"0"0"-47,33 34 0 0,34-34 0 31,30 0 0-31,38 0 0 0,-3 0 0 47,-1 0 0-32,-65-34 0-15,0 34 0 32,-32 0 0-32,-34 34 0 0</inkml:trace>
  <inkml:trace contextRef="#ctx0" brushRef="#br0" timeOffset="3420.8732">11674 1654 512 0,'0'0'0'31,"32"0"0"-15,1 0 0-16,66 0 0 31,-66 0 0-31</inkml:trace>
  <inkml:trace contextRef="#ctx0" brushRef="#br0" timeOffset="3590.4208">11706 1853 512 0,'33'0'0'47,"0"-34"0"-47,0 34 0 0,0-34 0 47,34 2 0-47</inkml:trace>
  <inkml:trace contextRef="#ctx0" brushRef="#br0" timeOffset="3905.5815">12202 1157 512 0,'0'0'0'31,"0"0"0"-31,33 67 0 0,-33-1 0 47,33 99 0-47,0 0 0 0,-33 0 0 47,0-65 0-47,0 0 0 0,34-67 0 31,-34-1 0-31</inkml:trace>
  <inkml:trace contextRef="#ctx0" brushRef="#br0" timeOffset="4332.445">12930 1356 512 0,'0'-66'0'31,"0"32"0"-31,-33 34 0 0,0-66 0 47,-33 66 0-47,-34 0 0 0,100 66 0 47,0 66 0-47,68 1 0 0,-4 0 0 47,-30 32 0-47,-68-31 0 0,-30-37 0 47,-37-29 0-47,35-104 0 0,33-61 0 47,33-35 0-47,99-2 0 0,2 1 0 46,-3 35 0-46,-32-2 0 0,-33 35 0 32,1 32 0-32</inkml:trace>
  <inkml:trace contextRef="#ctx0" brushRef="#br0" timeOffset="4568.3076">13327 1025 512 0,'0'0'0'47,"34"67"0"-47,-34-34 0 0,32 98 0 47,-32 1 0-47,0 66 0 0,0-31 0 46,-32-67 0-46,32 0 0 0</inkml:trace>
  <inkml:trace contextRef="#ctx0" brushRef="#br0" timeOffset="4781.758">13757 1785 512 0,'0'68'0'47,"0"-36"0"-47,0 1 0 0,0 34 0 47,0-2 0-47,-32-33 0 0,32 4 0 15</inkml:trace>
  <inkml:trace contextRef="#ctx0" brushRef="#br0" timeOffset="5140.9945">14187 1224 512 0,'0'0'0'47,"-66"0"0"-47,33 32 0 0,-2 35 0 47,-29 65 0-47,64-1 0 0,64-31 0 31,4-33 0-31,-2-67 0 0,0-67 0 62,-33 1 0-62,-33 0 0 0,-33 0 0 32,33 33 0-32,0-1 0 0</inkml:trace>
  <inkml:trace contextRef="#ctx0" brushRef="#br0" timeOffset="5480.0929">14849 1190 512 0,'0'0'0'32,"-33"0"0"-32,0 34 0 15,-34-2 0 16,34 68 0-31,0-1 0 0,33 0 0 63,66-33 0-63,34-66 0 0,-35-66 0 31,1 0 0-31,-33-66 0 0,0 32 0 47,-66 34 0-47,33 33 0 0,0 33 0 31,33 33 0-31</inkml:trace>
  <inkml:trace contextRef="#ctx0" brushRef="#br0" timeOffset="5795.2508">15741 1025 512 0,'0'0'0'32,"-34"0"0"-17,-30 34 0-15,-36-1 0 32,34 65 0-32,32 2 0 0,34 31 0 46,67-64 0-46,66-67 0 0,-35-33 0 47,1-66 0-47,-66-1 0 0,0 1 0 63,-66 67 0-63,0-1 0 0</inkml:trace>
  <inkml:trace contextRef="#ctx0" brushRef="#br0" timeOffset="8833.2328">11541 3075 512 0,'0'0'0'47,"0"0"0"-47,-33 0 0 0,-32-32 0 31,-36 64 0-31,-31-32 0 0,33 66 0 47,0 1 0-47,65-1 0 0,101-32 0 47,-1-2 0-47,33 1 0 0,-33 0 0 47,33 1 0-47,-66-1 0 0,-33 34 0 47,-33-2 0-47,-66 0 0 0,1-30 0 47,-1 30 0-47,-2-65 0 0,69 0 0 47,32-33 0-47</inkml:trace>
  <inkml:trace contextRef="#ctx0" brushRef="#br0" timeOffset="8989.8156">11674 3308 512 0,'65'0'0'47,"-32"0"0"-47,0 0 0 0,67-34 0 31</inkml:trace>
  <inkml:trace contextRef="#ctx0" brushRef="#br0" timeOffset="9147.409">11805 3505 512 0,'0'0'0'31,"33"-32"0"-31,0 32 0 0,1 0 0 31</inkml:trace>
  <inkml:trace contextRef="#ctx0" brushRef="#br0" timeOffset="10306.5365">12466 2878 512 0,'0'-35'0'31,"0"35"0"-31,0 0 0 0,0-32 0 47,34-34 0-47,32 33 0 0,2-32 0 47,29 30 0-47,-30 35 0 0,-1 67 0 47,-33 65 0-47,-33 66 0 0,-67 34 0 47,3-67 0-47,-37-31 0 0,35-101 0 47,0-33 0-47,66-33 0 0,0-34 0 31,33 34 0-31,66 33 0 0,-33 0 0 62,1 33 0-62</inkml:trace>
  <inkml:trace contextRef="#ctx0" brushRef="#br0" timeOffset="10720.4344">13426 2778 512 0,'-33'-66'0'46,"-33"33"0"-46,33 33 0 0,-33-67 0 47,-1 102 0-47,67 30 0 0,34 34 0 47,31 66 0-47,2 0 0 0,-1 2 0 47,-66-35 0-47,-32-67 0 0,-35 3 0 31,1-101 0-31,33-34 0 0,33 0 0 47,33-65 0-47,33 32 0 0,33 1 0 47,-66 67 0-47,35 32 0 0</inkml:trace>
  <inkml:trace contextRef="#ctx0" brushRef="#br0" timeOffset="10913.9185">13725 3373 512 0,'0'33'0'63,"0"34"0"-63,0-35 0 0,-35 36 0 47,2-4 0-47,1 4 0 0,-2-36 0 31,34-32 0-31</inkml:trace>
  <inkml:trace contextRef="#ctx0" brushRef="#br0" timeOffset="11251.0223">14121 2910 512 0,'0'-32'0'47,"0"32"0"-47,-33 32 0 0,-34 34 0 47,1 33 0-47,33 34 0 15,66-1 0 1,33-66 0 0,1-32 0-16,32-68 0 31,-33-32 0-31,-33-33 0 0,0 32 0 47,-66-32 0-47,0 33 0 0,33 66 0 31</inkml:trace>
  <inkml:trace contextRef="#ctx0" brushRef="#br0" timeOffset="11576.1614">14650 2943 512 0,'33'-65'0'47,"-33"30"0"-47,0 3 0 0,0-1 0 47,-33 98 0-47,-67 35 0 0,33 32 0 46,36 1 0-46,96-33 0 0,2-68 0 47,32-32 0-47,1-66 0 0,-34-67 0 47,-66 1 0-47,-33 33 0 0,0 32 0 47,-1 35 0-47,34 32 0 0</inkml:trace>
  <inkml:trace contextRef="#ctx0" brushRef="#br0" timeOffset="11879.7048">15477 2580 512 0,'0'0'0'47,"-34"0"0"-47,-32 32 0 0,0 68 0 47,-32 31 0-47,31 69 0 0,34-69 0 31,133-31 0-31,-2-66 0 0,68-68 0 47,-34-99 0-47,-66-32 0 0,-34 0 0 47,-64 33 0-47,-34 33 0 0</inkml:trace>
  <inkml:trace contextRef="#ctx0" brushRef="#br0" timeOffset="12680.5698">18585 1323 512 0,'0'-33'0'31</inkml:trace>
  <inkml:trace contextRef="#ctx0" brushRef="#br0" timeOffset="13995.5735">18354 1323 512 0,'0'0'0'47,"0"0"0"-47,0 0 0 0,33 0 0 46,-33 0 0-46,33 0 0 0,-33 0 0 32,34 0 0-32,-34 33 0 0,32 32 0 47,-32 35 0-47,0-1 0 0,0 0 0 46,0-33 0-46,0-32 0 0,0 0 0 47,0-68 0-47,0-32 0 0,0-33 0 47,0-34 0-47,32 0 0 0,35 1 0 47,0 33 0-47,-1 67 0 0,0 32 0 47,0 32 0-47,-1 35 0 0,-32 32 0 31,1 33 0-31,-34-1 0 16,0-31 0 15,0-67 0-31,0 1 0 0,0-34 0 47,0-34 0-47</inkml:trace>
  <inkml:trace contextRef="#ctx0" brushRef="#br0" timeOffset="14209.9977">19379 1224 512 0,'66'-34'0'31,"-33"34"0"-31,1 0 0 0,65-33 0 47,0 33 0-47,-67-32 0 0</inkml:trace>
  <inkml:trace contextRef="#ctx0" brushRef="#br0" timeOffset="14389.5179">19512 1388 512 0,'33'0'0'31,"0"-32"0"-31,0 32 0 0,34 0 0 63,-35 0 0-63,0 0 0 0</inkml:trace>
  <inkml:trace contextRef="#ctx0" brushRef="#br0" timeOffset="16402.2744">20172 1059 512 0,'0'0'0'47,"34"-34"0"-47,-34 34 0 0,33-65 0 47,33-3 0-47,-1 3 0 0,-30 30 0 31,-2 70 0-31,33 30 0 0,-66 35 0 47,0 33 0-47,-66 32 0 0,-2-34 0 31,3-31 0-31,-34-35 0 0,65-65 0 63,34-65 0-63,34-1 0 0,32-1 0 31,32 67 0-31,-30 33 0 0,30 34 0 63,-64-34 0-63,32 0 0 0,-66-66 0 15</inkml:trace>
  <inkml:trace contextRef="#ctx0" brushRef="#br0" timeOffset="16976.7414">21463 595 512 0,'0'-32'0'32,"0"32"0"-32,0 32 0 0,-33-32 0 47,0 0 0-47,-66 32 0 0,32 4 0 46,-32-4 0-46,66 0 0 0,0 2 0 47,0 32 0-47,0 33 0 0,33 0 0 47,-34 1 0-47,34-68 0 0,34 1 0 47,-1-33 0-47,33 0 0 0,0-33 0 47,-33 1 0-47,35 64 0 0,-4 1 0 47,-64 33 0-47,34 1 0 0,-68 31 0 47,-30-31 0-47,-70-1 0 0,35-34 0 15</inkml:trace>
  <inkml:trace contextRef="#ctx0" brushRef="#br0" timeOffset="18360.0508">18982 3274 512 0,'-34'0'0'47,"34"-33"0"-47,0 33 0 0,0 0 0 47,-33 0 0-47,-32 0 0 0,32 67 0 31,-33-2 0-31,0 67 0 0,66-32 0 47,66 0 0-47,33-35 0 0,-1-98 0 47,-31-67 0-47,0 3 0 0,-34-37 0 47,-66 68 0-47,33 0 0 0,-33 33 0 31</inkml:trace>
  <inkml:trace contextRef="#ctx0" brushRef="#br0" timeOffset="18685.1846">19643 2512 512 0,'0'-97'0'47,"0"31"0"-47,-32 32 0 0,-1-66 0 31,0 100 0-15,-34 100 0-16,34 97 0 47,33 102 0-47,33-1 0 0,1-34 0 46,32-97 0-46,-33-102 0 0</inkml:trace>
  <inkml:trace contextRef="#ctx0" brushRef="#br0" timeOffset="18900.609">19312 3043 512 0,'34'0'0'47,"-1"-34"0"-47,0 34 0 0,33-33 0 32,34 33 0-32,-35 0 0 0</inkml:trace>
  <inkml:trace contextRef="#ctx0" brushRef="#br0" timeOffset="19959.7828">18982 2415 512 0,'0'32'0'47,"0"1"0"-47,33-1 0 0,-33 68 0 47,67 99 0-47,-34-1 0 0,33 1 0 47,-33-1 0-47,1-99 0 0,-3 1 0 46,-31-68 0-46,0 1 0 0,-31-33 0 32</inkml:trace>
  <inkml:trace contextRef="#ctx0" brushRef="#br0" timeOffset="20768.6437">19942 2878 512 0,'0'0'0'47,"0"-35"0"-47,33 35 0 0,34 0 0 31,-35-32 0-31,2-1 0 0,30 33 0 47</inkml:trace>
  <inkml:trace contextRef="#ctx0" brushRef="#br0" timeOffset="20929.1963">20074 3109 512 0,'0'-34'0'31,"34"34"0"-31,-34-32 0 0,64 32 0 31</inkml:trace>
  <inkml:trace contextRef="#ctx0" brushRef="#br0" timeOffset="21937.5056">20636 2547 512 0,'0'0'0'47,"-33"0"0"-47,66 0 0 0,-33 0 0 47,33-67 0-47,0 34 0 0,66-34 0 47,-32 36 0-47,-1 31 0 0,-34 31 0 47,2 69 0-47,-68 32 0 0,-30 67 0 31,-37-1 0-31,2-33 0 16,0-65 0 31,32-100 0-47,67-66 0 0,34-33 0 31,65 33 0-31,-34-1 0 0,36 34 0 62,-34 33 0-62,-67 0 0 0</inkml:trace>
  <inkml:trace contextRef="#ctx0" brushRef="#br0" timeOffset="22274.6077">21266 2118 512 0,'0'0'0'47,"0"0"0"-47,0 0 0 0,-35 32 0 46,35 68 0-46,0-1 0 0,0-1 0 32,35 2 0-32,-3-67 0 15,0-1 0 17,35-64 0-32,-34-36 0 0</inkml:trace>
  <inkml:trace contextRef="#ctx0" brushRef="#br0" timeOffset="22503.5038">21595 2082 512 0,'0'0'0'47,"-33"36"0"-47,33 28 0 0,-33 103 0 31,0 31 0-31,-33 33 0 0,33 34 0 47,0-100 0-47,33-65 0 0,33-68 0 47,0-32 0-47</inkml:trace>
  <inkml:trace contextRef="#ctx0" brushRef="#br0" timeOffset="25245.1907">23811 1753 512 0,'0'-34'0'31,"-34"34"0"-31,34-33 0 0,-33 33 0 47,-32 0 0-47,-34 0 0 0,31 0 0 47,-64 67 0-47,35 33 0 0,30 32 0 47,67 65 0-47,67-64 0 0,30-1 0 46,70-67 0-46,-35-65 0 0,0-32 0 47,-33-1 0-47,-66 1 0 0,-1-3 0 16</inkml:trace>
  <inkml:trace contextRef="#ctx0" brushRef="#br0" timeOffset="25496.5176">24143 2447 512 0,'0'33'0'31,"0"-33"0"-31,0 32 0 0,0 3 0 47,0-35 0-47,0 33 0 0</inkml:trace>
  <inkml:trace contextRef="#ctx0" brushRef="#br0" timeOffset="25875.5073">24472 1620 512 0,'0'-34'0'46,"0"34"0"-46,35 0 0 0,-35 34 0 47,0 32 0-47,0 67 0 0,-35 33 0 47,3-1 0-47,-2 0 0 0,68-65 0 47,-2-35 0-47,35-65 0 0,32-65 0 47,0 30 0-47,-66-30 0 0,0 0 0 0</inkml:trace>
  <inkml:trace contextRef="#ctx0" brushRef="#br0" timeOffset="26100.9054">25199 1853 512 0,'0'0'0'31,"34"-34"0"-31,-1 34 0 0,68-34 0 31</inkml:trace>
  <inkml:trace contextRef="#ctx0" brushRef="#br0" timeOffset="26294.3884">25266 2050 512 0,'33'0'0'47,"1"-32"0"-47,0 32 0 0,-2 0 0 47,34-33 0-47</inkml:trace>
  <inkml:trace contextRef="#ctx0" brushRef="#br0" timeOffset="26551.7028">25895 1985 512 0,'0'0'0'47,"0"0"0"-47,0 0 0 0,31 0 0 47,-31 0 0-47,0 0 0 0,0 33 0 31</inkml:trace>
  <inkml:trace contextRef="#ctx0" brushRef="#br0" timeOffset="27080.2917">26390 1586 512 0,'0'-32'0'47,"-32"-1"0"-47,32 0 0 0,-33-34 0 47,0 34 0-47,-34 33 0 0,0 33 0 47,67 67 0-47,0-1 0 0,34-33 0 47,33-66 0-47,-1 0 0 0,-1-32 0 47,-31-36 0-47,-1 68 0 0,-33 68 0 31,0 31 0-31,0 1 0 16,0 32 0 15,0-67 0-31,0 3 0 0,0-68 0 31,0-36 0-15</inkml:trace>
  <inkml:trace contextRef="#ctx0" brushRef="#br0" timeOffset="27777.9073">27218 1290 512 0,'0'0'0'47,"0"0"0"-47,32 0 0 0,-32 0 0 47,-32 0 0-47,-1 0 0 0,0 0 0 47,-34 0 0-47,-32 33 0 0,33 0 0 62,32-1 0-62,2 1 0 0,-1 1 0 31,33-1 0-31,33 0 0 0,-33 0 0 47,32-1 0-47,-32 2 0 0,34 0 0 31,-34-34 0-31,34 0 0 16,-2 0 0 15,34-34 0-15,0 0 0-16,-32 34 0 31,32 0 0-31,-34 34 0 0,-32 32 0 47,0 1 0-47,-65 33 0 0,-2-35 0 47,1 35 0-47,-32-36 0 0,30-28 0 31,3-72 0-31</inkml:trace>
  <inkml:trace contextRef="#ctx0" brushRef="#br0" timeOffset="190209.8096">3801 14552 512 0,'0'0'0'32,"-33"0"0"-32,33 0 0 0,0 0 0 46,0 0 0-46,0 0 0 0,0-33 0 47,0-34 0-47,0-33 0 0,-33-32 0 47,33-33 0-47,0-32 0 0,0-35 0 47,0 65 0-47,0 1 0 0,0 34 0 47,0 68 0-47,33-3 0 0,-33 34 0 47,0 33 0-47,33 67 0 0,-33-3 0 47,0 69 0-47,34 65 0 0,-1 36 0 31,1-5 0-31,32 4 0 0,-1-36 0 47,1-97 0-47,-33-100 0 0,1-66 0 62,-2-100 0-62,36-64 0 0,-68-2 0 32,33-33 0-32,-33 100 0 0,0 34 0 46,0 95 0-46,0 36 0 0,0 36 0 32</inkml:trace>
  <inkml:trace contextRef="#ctx0" brushRef="#br0" timeOffset="190584.8079">4760 13990 512 0,'0'-34'0'47,"0"34"0"-47,-32 0 0 0,32 0 0 47,-100 34 0-47,2 65 0 0,31 66 0 47,35-33 0-47,32 1 0 0,65-100 0 47,67-100 0-47,-32-66 0 0,-33-32 0 47,-35 33 0-47,-32 33 0 0,0 33 0 47,33 98 0-47</inkml:trace>
  <inkml:trace contextRef="#ctx0" brushRef="#br0" timeOffset="190865.0574">5258 14583 512 0,'0'0'0'47,"0"0"0"-47,-34 0 0 0,34-31 0 47,0-36 0-47,0-66 0 0,34 1 0 47,-1-33 0-47,32 32 0 0,-31 69 0 47,31 30 0-47,-31 34 0 0,30 66 0 31</inkml:trace>
  <inkml:trace contextRef="#ctx0" brushRef="#br0" timeOffset="191302.9772">5720 14220 512 0,'0'34'0'31,"0"-2"0"-31,0 2 0 0,-33-2 0 47,33-32 0-47,33-32 0 0,-33-68 0 47,34-31 0-47,-2 32 0 0,34 65 0 47,-66 68 0-47,34 65 0 0,-34-1 0 47,0 1 0-47,33-99 0 0,-33-66 0 46,66-33 0-46,-33 0 0 0,-1 67 0 47,2 32 0-47,0 65 0 0,-2 1 0 47,-32 0 0-47,33 1 0 0,-33-35 0 31,33 2 0-31</inkml:trace>
  <inkml:trace contextRef="#ctx0" brushRef="#br0" timeOffset="191650.1945">6547 13990 512 0,'0'0'0'47,"-34"32"0"-47,2 1 0 0,-2 1 0 47,-32 64 0-47,66 1 0 0,32-33 0 47,36-98 0-47,-2-34 0 0,1-67 0 47,-2 34 0-47,-31 67 0 0,-2 32 0 47,-32 99 0-47,32 32 0 15,2-31 0 17,0-68 0-32,-2-32 0 0,1-98 0 15</inkml:trace>
  <inkml:trace contextRef="#ctx0" brushRef="#br0" timeOffset="191864.6206">7274 13030 512 0,'0'0'0'47,"33"0"0"-47,-33 67 0 0,34 66 0 31,-34 96 0-31,-34 37 0 0,34-1 0 47,0-68 0-47,0-98 0 0,34-99 0 31</inkml:trace>
  <inkml:trace contextRef="#ctx0" brushRef="#br0" timeOffset="193280.8343">8431 13626 512 0,'0'0'0'47,"0"-35"0"-47,0 35 0 0,0-32 0 31,-31-34 0-15,-2 32 0-16,-1 1 0 46,-33 33 0-46,-30 33 0 0,29 36 0 32,2 96 0-32,32 32 0 0,102 2 0 62,-3-2 0-62,67-131 0 0,2-132 0 31,-36-131 0-31,-32-101 0 0,0-34 0 47,-66 70 0-47,-33 62 0 0,33 67 0 47,-33 133 0-47,33 33 0 0</inkml:trace>
  <inkml:trace contextRef="#ctx0" brushRef="#br0" timeOffset="193507.2298">8994 13559 512 0,'0'0'0'62,"35"32"0"-62,-35 3 0 0,0 64 0 31,31 0 0-31,-31-1 0 0,0 2 0 32</inkml:trace>
  <inkml:trace contextRef="#ctx0" brushRef="#br0" timeOffset="193800.4443">9491 13591 512 0,'-34'0'0'47,"1"-32"0"-47,2 32 0 0,-4 0 0 46,70 32 0-46,-35 70 0 0,31-4 0 47,2 33 0-47,-66 2 0 0,2-33 0 32,-37-1 0-32,3-67 0 15,30-98 0 16</inkml:trace>
  <inkml:trace contextRef="#ctx0" brushRef="#br0" timeOffset="194038.8086">9887 13064 512 0,'33'-34'0'47,"1"34"0"-47,-34 34 0 0,0 63 0 47,0 103 0-47,0 30 0 0,0 3 0 47,64-67 0-47,3-67 0 0,33-133 0 47,-1-65 0-47</inkml:trace>
  <inkml:trace contextRef="#ctx0" brushRef="#br0" timeOffset="194227.3047">9756 13559 512 0,'0'0'0'78,"32"-31"0"-78,1 31 0 0,33-35 0 15,34 35 0-15,32 0 0 0,0 0 0 47,1 0 0-47</inkml:trace>
  <inkml:trace contextRef="#ctx0" brushRef="#br0" timeOffset="194676.1044">10780 14089 512 0,'-32'32'0'47,"32"-32"0"-47,0-32 0 0,-33-35 0 47,66-33 0-47,-33 2 0 0,64-33 0 46,3 64 0-46,0 32 0 0,-35 35 0 47,35 35 0-47,-33-2 0 0,-34 1 0 47,32-2 0-47,-32-32 0 0,33 33 0 31,1-66 0-31,-2 66 0 0,-32 0 0 47,32 34 0-47,-32 31 0 16,0 1 0 15,34-65 0-31,-34-2 0 0,66-32 0 31</inkml:trace>
  <inkml:trace contextRef="#ctx0" brushRef="#br0" timeOffset="195307.4146">11375 13097 512 0,'0'0'0'31,"0"0"0"-15,0 0 0-16,0 31 0 31,0 2 0-31,0 3 0 0,0-36 0 15</inkml:trace>
  <inkml:trace contextRef="#ctx0" brushRef="#br0" timeOffset="195870.9083">11838 12864 512 0,'0'33'0'31,"0"1"0"-31,0 32 0 0,33 98 0 47,-33 70 0-47,0 64 0 0,0-35 0 47,0-64 0-47,-33-134 0 0,33-130 0 47,33-100 0-47,1-67 0 0,65 2 0 47,-33 63 0-47,33 99 0 0,-66 103 0 47,0 32 0-47,-66 66 0 0,0 32 0 46,-33-34 0-46,1-33 0 0,31-64 0 47,2-68 0-47,64 2 0 0</inkml:trace>
  <inkml:trace contextRef="#ctx0" brushRef="#br0" timeOffset="196093.3228">12301 13591 512 0,'0'0'0'47,"0"35"0"-47,0-2 0 0,0 66 0 47,34 1 0-47,-34-36 0 0,33-30 0 47,33-100 0-47,0 0 0 0,-33-33 0 47,0 0 0-47,0 32 0 0</inkml:trace>
  <inkml:trace contextRef="#ctx0" brushRef="#br0" timeOffset="196354.6163">13161 12931 512 0,'0'0'0'32,"0"66"0"-17,-33 1 0-15,0 66 0 32,33 96 0-32,-33-29 0 0,33-2 0 46,66-66 0-46,1-66 0 0,32-98 0 47,0-68 0-47</inkml:trace>
  <inkml:trace contextRef="#ctx0" brushRef="#br0" timeOffset="196545.1261">12864 13426 512 0,'-34'0'0'62,"34"0"0"-62,34 0 0 0,32-31 0 32,33 31 0-32,0 0 0 0,33 0 0 31,-65-34 0-31</inkml:trace>
  <inkml:trace contextRef="#ctx0" brushRef="#br0" timeOffset="196729.6143">13657 13293 512 0,'0'0'0'32,"0"68"0"-32,0-34 0 0,-32 99 0 46,32-2 0-46,-34 1 0 0,34-33 0 47,0-33 0-47</inkml:trace>
  <inkml:trace contextRef="#ctx0" brushRef="#br0" timeOffset="197041.7172">14253 13493 512 0,'-66'0'0'31,"0"35"0"-31,33-4 0 0,-66 69 0 47,32-1 0-47,67 33 0 0,67-100 0 47,-3-32 0-47,37-64 0 0,-35-36 0 47,-33 1 0-47,-33-1 0 0,0 34 0 47,33 66 0-47</inkml:trace>
  <inkml:trace contextRef="#ctx0" brushRef="#br0" timeOffset="197299.0035">14419 13890 512 0,'0'0'0'31,"0"0"0"-31,0 0 0 0,33-66 0 47,-2-33 0-47,70 0 0 0,-2 1 0 47,1 98 0-47,-34 31 0 0,-34 103 0 47,-32-36 0-47,-32 33 0 0,32-63 0 46,0-3 0-46</inkml:trace>
  <inkml:trace contextRef="#ctx0" brushRef="#br0" timeOffset="199336.5632">15180 14055 512 0,'0'0'0'31,"0"0"0"-31,0 0 0 0,0 0 0 32</inkml:trace>
  <inkml:trace contextRef="#ctx0" brushRef="#br0" timeOffset="213071.202">16303 12831 512 0,'0'0'0'31,"0"0"0"-31,0 0 0 0,0 0 0 63,0 0 0-63,0 33 0 0,0 0 0 31,0 34 0-31,33-1 0 0,-33 1 0 47,0 66 0-47,-33-35 0 0,33 67 0 47,0-32 0-47,0-34 0 0,0 0 0 62,0-1 0-62,0-30 0 0,0-36 0 16,33-32 0-16,-33 0 0 0,0 0 0 47,0-66 0-47,0 0 0 0,0-33 0 62,34 1 0-62,-1-4 0 0,1 4 0 47,30 0 0-47,-30 64 0 0,32-34 0 32,-33 68 0-32,33 35 0 0,-66 63 0 46,0 4 0-46,0 63 0 0,-33-34 0 47,-33 1 0-47,0-33 0 0,0-33 0 47,0-66 0-47,33-32 0 0,33-35 0 47,33-33 0-47</inkml:trace>
  <inkml:trace contextRef="#ctx0" brushRef="#br0" timeOffset="213454.2403">16899 13626 512 0,'32'0'0'47,"-32"0"0"-47,34-35 0 0,32 3 0 47,0-34 0-47,-33-1 0 0,-33 2 0 47,-33-3 0-47,0 68 0 0,-33 35 0 31,33 63 0-31,-1 4 0 0,34 29 0 47,67-32 0-47,-1-33 0 0,0-32 0 47,34-34 0-47,-35-34 0 0,2-32 0 31</inkml:trace>
  <inkml:trace contextRef="#ctx0" brushRef="#br0" timeOffset="213712.4865">17792 13426 512 0,'0'0'0'47,"0"-31"0"-47,-33 31 0 0,-1 31 0 31,1 2 0-31,1 1 0 0,-35 64 0 47,67-30 0-47,0 31 0 0,33-66 0 47,33 0 0-47,1 1 0 0</inkml:trace>
  <inkml:trace contextRef="#ctx0" brushRef="#br0" timeOffset="214129.3856">18288 13528 512 0,'-33'-35'0'47,"33"35"0"-47,-33 0 0 0,-35 35 0 47,36 28 0-47,-34 5 0 0,34 31 0 47,64-33 0-47,34-32 0 0,0-68 0 47,1-32 0-47,-1-33 0 0,-33-1 0 47,-33 69 0-47,0 31 0 0,0 63 0 46,33 5 0-46,-33 31 0 0,0-33 0 47,33-32 0-47,1-34 0 0,-2 0 0 32</inkml:trace>
  <inkml:trace contextRef="#ctx0" brushRef="#br0" timeOffset="214386.9147">18817 13591 512 0,'0'0'0'31,"-33"35"0"-31,33-2 0 0,0 33 0 32,0 0 0-32,33 1 0 0,34-35 0 62,-3-32 0-62,3-66 0 0,-33-33 0 47,-34 33 0-47,0-2 0 0,33 5 0 16</inkml:trace>
  <inkml:trace contextRef="#ctx0" brushRef="#br0" timeOffset="214701.0744">19643 13361 512 0,'-32'0'0'47,"-34"0"0"-47,66 0 0 0,-67 34 0 46,34-3 0-46,66 36 0 0,-33 31 0 47,34 36 0-47,-1-35 0 0,-66-1 0 47,-34-30 0-47,1-36 0 0,-1-32 0 47,34-66 0-47,33 0 0 0</inkml:trace>
  <inkml:trace contextRef="#ctx0" brushRef="#br0" timeOffset="215027.205">20074 13559 512 0,'34'0'0'47,"-2"-66"0"-47,0 66 0 0,2-67 0 47,-34 2 0-47,-34 32 0 0,-64 33 0 47,31 33 0-47,-32 65 0 0,99 34 0 47,67 35 0-47,32-101 0 0,33-32 0 47,-33-68 0-47,-34-32 0 0</inkml:trace>
  <inkml:trace contextRef="#ctx0" brushRef="#br0" timeOffset="295924.5914">21992 13361 512 0,'33'-33'0'47,"-1"33"0"-47,36-35 0 0,31 35 0 47,0-32 0-47,33 1 0 0,0-2 0 46,-32-36 0-46</inkml:trace>
  <inkml:trace contextRef="#ctx0" brushRef="#br0" timeOffset="296070.1995">22885 12567 512 0,'0'0'0'31,"0"33"0"-31,0-33 0 0,0 66 0 31</inkml:trace>
  <inkml:trace contextRef="#ctx0" brushRef="#br0" timeOffset="296916.8774">22389 12931 512 0,'0'-34'0'47,"0"34"0"-47,0 0 0 0,0 0 0 63,0 0 0-63,0 67 0 0,-33-1 0 31,0 65 0-31,-33 36 0 0,-34 64 0 47,68 1 0-47,-2-33 0 0,68-68 0 47,31-65 0-47,34-98 0 0,33-34 0 47,-32-1 0-47,-34 1 0 0,0 0 0 31,-32 34 0-31</inkml:trace>
  <inkml:trace contextRef="#ctx0" brushRef="#br0" timeOffset="297655.1358">23183 12699 512 0,'33'-65'0'47,"-33"65"0"-47,33 0 0 0,-33 65 0 47,-33 67 0-47,0 134 0 0,-66 32 0 47,31 32 0-47,3-99 0 0,65-66 0 47,0-165 0-47,65-99 0 0,36-65 0 47,-2-1 0-47,0 63 0 0,-34 137 0 47,-32 130 0-47,-66 34 0 0,33-68 0 31,0-65 0-31,33-66 0 0,34-32 0 47,33-34 0-47,-1-1 0 0,-34-33 0 31,35 36 0-15,-34-3 0-16,-33 1 0 47,-33 0 0-47,-67 66 0 0,2 34 0 46,-2 64 0-46,36 33 0 0,62-31 0 47,69-33 0-47,66-67 0 0,-33-67 0 47,-36 1 0-47,1-32 0 0</inkml:trace>
  <inkml:trace contextRef="#ctx0" brushRef="#br0" timeOffset="298017.1671">24903 13890 512 0,'0'100'0'63,"0"65"0"-63,0-34 0 0,-33 135 0 46,33-35 0-46,-35-100 0 0,3-97 0 47,64-101 0-47,3-131 0 0,32-133 0 47,97-31 0-47,1 31 0 0,-32 131 0 31,-34 200 0-31,-132 100 0 0,-33 66 0 47,-34-1 0-47,34-33 0 0,0-65 0 32,66-67 0-17</inkml:trace>
  <inkml:trace contextRef="#ctx0" brushRef="#br0" timeOffset="298287.4439">25895 13693 512 0,'31'-34'0'47,"-62"34"0"-47,-2 34 0 0,-34-2 0 47,-32 67 0-47,0 33 0 0,64-33 0 47,70-33 0-47,98-66 0 0,-34-99 0 47,-2-1 0-47,3-31 0 0,-66 33 0 31,-34-4 0-31</inkml:trace>
  <inkml:trace contextRef="#ctx0" brushRef="#br0" timeOffset="298649.4955">26225 14187 512 0,'-33'133'0'31,"33"-1"0"-31,-34-32 0 16,2 96 0 30,-1-96 0-46,33-100 0 0,0-100 0 47,0-129 0-47,99-103 0 0,1 35 0 47,-2 66 0-47,2 100 0 0,-34 131 0 47,-66 131 0-47,-34 1 0 0,-31 33 0 47,32-32 0-47,-1-67 0 0,34-66 0 31</inkml:trace>
  <inkml:trace contextRef="#ctx0" brushRef="#br0" timeOffset="298893.8365">26854 13493 512 0,'-33'0'0'47,"33"0"0"-47,-33 66 0 0,-1 68 0 47,2-3 0-47,64 1 0 0,35-33 0 47,32-99 0-47,33-33 0 0,-66-99 0 31,-32 0 0-31,-1 0 0 0,-33-1 0 31</inkml:trace>
  <inkml:trace contextRef="#ctx0" brushRef="#br0" timeOffset="299118.2268">27582 12931 512 0,'32'33'0'47,"-32"0"0"-47,-32 34 0 0,32 66 0 46,-33 96 0-46,-1 38 0 0,0-4 0 47,34-32 0-47,68-132 0 0,-3-99 0 16</inkml:trace>
  <inkml:trace contextRef="#ctx0" brushRef="#br0" timeOffset="299489.2361">28077 13758 512 0,'-32'0'0'47,"-36"0"0"-47,36 33 0 0,-34 34 0 47,32-3 0-47,34 36 0 0,67-33 0 46,-2-35 0-46,68-64 0 0,-65-67 0 32,-37-1 0-32,2 34 0 0,-33 66 0 47,0 66 0-47,0 34 0 0,34 31 0 46,-34-32 0-46,33-33 0 0,-1-132 0 47,2-33 0-31</inkml:trace>
  <inkml:trace contextRef="#ctx0" brushRef="#br0" timeOffset="299729.5912">29036 12897 512 0,'0'34'0'47,"-32"32"0"-47,-35 1 0 0,1 99 0 31,-33 63 0-31,32 37 0 0,101-1 0 47,-1-68 0-47,66-98 0 0,34-131 0 62,-68-67 0-62</inkml:trace>
  <inkml:trace contextRef="#ctx0" brushRef="#br0" timeOffset="299885.1753">28542 13591 512 0,'0'0'0'31,"31"0"0"-31,36 0 0 0,32 0 0 47,33 0 0-47,33-32 0 0</inkml:trace>
  <inkml:trace contextRef="#ctx0" brushRef="#br0" timeOffset="300098.6047">29698 13361 512 0,'0'65'0'47,"-34"2"0"-31,2 31 0-16,-34 69 0 31,33-3 0-31,0 3 0 0,33-36 0 47,0-65 0-47,33-66 0 0</inkml:trace>
  <inkml:trace contextRef="#ctx0" brushRef="#br0" timeOffset="300403.9109">30195 13426 512 0,'-35'-31'0'32,"2"31"0"-32,1 64 0 0,-36 5 0 47,37 62 0-47,31 34 0 15,66-67 0 16,-1-64 0-31,36-68 0 16,-35-97 0 15,-33-1 0-31,-33 32 0 0,33 34 0 47,-2 32 0-47</inkml:trace>
  <inkml:trace contextRef="#ctx0" brushRef="#br0" timeOffset="300637.286">30524 13922 512 0,'0'0'0'32,"0"0"0"-32,34-32 0 0,-34-67 0 47,65-33 0-32,69-34 0-15,31 68 0 31,-34 98 0-31,-30 64 0 0,-36 68 0 47,-65 35 0-47,-32-35 0 0,32-100 0 32,-33-32 0-32</inkml:trace>
  <inkml:trace contextRef="#ctx0" brushRef="#br0" timeOffset="302403.561">4000 15510 512 0,'0'0'0'47,"-32"0"0"-47,-1 0 0 0,-34 34 0 31,0-1 0-31,-31 0 0 0,31-1 0 47,35 35 0-47,64-34 0 0,35 0 0 63,65-1 0-63,-32 35 0 0,-35-1 0 31,-65 32 0-31,0 2 0 0,-98 33 0 47,31-68 0-47,-65-30 0 0,65-3 0 47,2-64 0-47,98-36 0 0,-1-32 0 15</inkml:trace>
  <inkml:trace contextRef="#ctx0" brushRef="#br0" timeOffset="302683.8115">4431 14981 512 0,'0'-67'0'47,"32"67"0"-47,-32 0 0 0,33 34 0 47,-66 99 0-47,1 66 0 0,-2 65 0 47,34-1 0-32,34-63 0-15,31-69 0 31,67-98 0-31,-32-66 0 0</inkml:trace>
  <inkml:trace contextRef="#ctx0" brushRef="#br0" timeOffset="302914.197">4132 15709 512 0,'0'-33'0'47,"34"33"0"-47,-2 0 0 0,69-34 0 47,63 34 0-47,-32 0 0 0,33 34 0 47</inkml:trace>
  <inkml:trace contextRef="#ctx0" brushRef="#br0" timeOffset="303287.1976">5291 15742 512 0,'-67'33'0'47,"1"-33"0"-47,-1 66 0 0,-32 33 0 31,35 35 0-31,64-5 0 0,64-29 0 62,35-100 0-62,0-32 0 0,2-68 0 47,-69-33 0-47,1 69 0 0,1-3 0 47,-34 67 0-47,32 33 0 0,1 34 0 47,1-36 0-47,-1 5 0 0,-2-36 0 47,3 0 0-47</inkml:trace>
  <inkml:trace contextRef="#ctx0" brushRef="#br0" timeOffset="303504.6168">5786 16203 512 0,'0'0'0'31,"0"-32"0"-31,0-1 0 0,33-67 0 47,34 2 0-47,-2-35 0 0,34 68 0 47,-65 98 0-47,0 33 0 0,-2 67 0 63,-32-33 0-63</inkml:trace>
  <inkml:trace contextRef="#ctx0" brushRef="#br0" timeOffset="303833.7343">6646 15742 512 0,'0'-33'0'47,"0"0"0"-47,0 66 0 0,-66 0 0 47,-1 99 0-47,1 32 0 0,66 1 0 47,34-65 0-47,32-100 0 0,33-100 0 47,-32-129 0-47,-35-3 0 0,-32 34 0 47,-32 33 0-47,-2 99 0 0,34 33 0 47,0 98 0-47</inkml:trace>
  <inkml:trace contextRef="#ctx0" brushRef="#br0" timeOffset="304224.6881">7307 15775 512 0,'0'0'0'46,"0"0"0"-46,-33 0 0 0,-32 66 0 63,-1 33 0-63,-1-1 0 0,1 67 0 47,66-65 0-47,66-67 0 0,33-66 0 31,-33-67 0-31,0 2 0 0,-32-33 0 47,-34 97 0-47,0 1 0 0,0 66 0 47,32 1 0-47,1 30 0 0,1-28 0 47,33-5 0-47,31-31 0 0</inkml:trace>
  <inkml:trace contextRef="#ctx0" brushRef="#br0" timeOffset="304721.3627">7969 16239 512 0,'0'-68'0'31,"0"2"0"-31,0-1 0 0,0-64 0 47,32-1 0-47,2 66 0 0,0 33 0 47,31 66 0-47,-30 33 0 0,-4-34 0 47,35 35 0-47,35-67 0 0,-37 0 0 47,-30-67 0-47,33 35 0 0,-67 32 0 31,-34 66 0-31,-33 33 0 0,36 35 0 62,31 31 0-62,65-101 0 0,34-96 0 47,-33-134 0-47,0-65 0 0,-32-33 0 31,-34 33 0-31,-34 65 0 0,1 67 0 47,-33 66 0-47</inkml:trace>
  <inkml:trace contextRef="#ctx0" brushRef="#br0" timeOffset="305856.3228">10085 15676 512 0,'0'-34'0'47,"0"-31"0"-47,-33 65 0 0,-32-67 0 47,-2 34 0-47,-32 100 0 0,0 31 0 31,66 101 0-15,33-2 0-16,33-64 0 31,66-101 0-31,0-130 0 0,-1-100 0 63,-31-33 0-63,-67-34 0 0,0 34 0 31,-33 97 0-31,-1 102 0 0,34 64 0 31</inkml:trace>
  <inkml:trace contextRef="#ctx0" brushRef="#br0" timeOffset="306220.3487">10416 15642 512 0,'0'0'0'47,"32"0"0"-31,2-32 0-16,33 32 0 31,-1-33 0-31,-33-34 0 0,-33 34 0 47,-65 1 0-47,-3 32 0 0,1 32 0 47,-30 68 0-47,97 32 0 0,0 0 0 47,33-33 0-47,31-1 0 0,37-62 0 47,-2-36 0-47,-32-100 0 0</inkml:trace>
  <inkml:trace contextRef="#ctx0" brushRef="#br0" timeOffset="306490.8039">11012 15577 512 0,'0'0'0'31,"0"33"0"-31,0-1 0 0,0 101 0 47,33-1 0-47,33 35 0 0,1-70 0 47,-3-97 0-47,36-66 0 0,-34-99 0 47,1 32 0-47,-34 2 0 0,0 65 0 31,-33 66 0-31</inkml:trace>
  <inkml:trace contextRef="#ctx0" brushRef="#br0" timeOffset="306682.4919">11640 15642 512 0,'0'-32'0'31,"34"32"0"-31,-34 32 0 0,32 35 0 47,-32-1 0-47,33 66 0 0,-33-1 0 47,33-31 0-47,33-67 0 0</inkml:trace>
  <inkml:trace contextRef="#ctx0" brushRef="#br0" timeOffset="307016.5993">12335 15709 512 0,'-34'0'0'46,"1"33"0"-46,0 0 0 0,-33-1 0 32,33 68 0-32,0-33 0 0,66-3 0 62,33-95 0-62,0-36 0 0,1 1 0 31,-34-1 0-31,1 67 0 0,-2 67 0 47,-32-1 0-47,32 32 0 0,2-31 0 32,-34-67 0-32</inkml:trace>
  <inkml:trace contextRef="#ctx0" brushRef="#br0" timeOffset="307307.8249">12864 15081 512 0,'0'0'0'47,"0"0"0"-47,0 33 0 0,0 66 0 47,0 33 0-47,0 100 0 0,33-2 0 47,33-63 0-47,33-67 0 0,34-136 0 47,-34-28 0-47,0-69 0 0,-131 34 0 15</inkml:trace>
  <inkml:trace contextRef="#ctx0" brushRef="#br0" timeOffset="307465.3965">12599 15544 512 0,'0'0'0'31,"35"0"0"-31,29 0 0 0,36 0 0 31,32 0 0-15,33-34 0-16</inkml:trace>
  <inkml:trace contextRef="#ctx0" brushRef="#br0" timeOffset="307659.8762">13690 15379 512 0,'0'32'0'47,"0"2"0"-47,0-2 0 0,-33 68 0 31,33-1 0-31,0 0 0 0,0-33 0 31,0 0 0-15</inkml:trace>
  <inkml:trace contextRef="#ctx0" brushRef="#br0" timeOffset="307963.066">14154 15642 512 0,'-33'0'0'47,"0"0"0"-47,33 34 0 0,-67-1 0 47,35 33 0-47,32 33 0 0,32-66 0 47,68 0 0-47,-34-66 0 0,0-67 0 46,-33 2 0-46,0-1 0 0,-33-1 0 32,33 67 0-32</inkml:trace>
  <inkml:trace contextRef="#ctx0" brushRef="#br0" timeOffset="308197.4423">14650 15807 512 0,'0'0'0'47,"33"-32"0"-47,0-34 0 0,34-1 0 47,63 2 0-47,4 32 0 0,-1 33 0 47,-36 66 0-47,-63 66 0 0,-34-67 0 31</inkml:trace>
  <inkml:trace contextRef="#ctx0" brushRef="#br0" timeOffset="309131.4476">16601 15445 512 0,'0'0'0'47,"0"0"0"-47,0 0 0 0,0 32 0 47,33 35 0-47,-66 31 0 0,33 35 0 47,0-34 0-47,0 1 0 0,33-100 0 47,33-34 0-47</inkml:trace>
  <inkml:trace contextRef="#ctx0" brushRef="#br0" timeOffset="309472.5452">17295 15280 512 0,'-32'0'0'15,"-1"0"0"1,-1 0 0-16,-65 0 0 47,33 0 0-47,33 65 0 0,33-31 0 31,66 32 0-31,0-1 0 0,-33 2 0 47,0 32 0-31,-66 0 0-16,-33 0 0 31,0-33 0-31,0-66 0 0,32-33 0 47,68-33 0-47,32 0 0 0</inkml:trace>
  <inkml:trace contextRef="#ctx0" brushRef="#br0" timeOffset="310021.1468">18685 15477 512 0,'0'0'0'31,"33"-32"0"-31,-66-2 0 0,33 2 0 62,-66 32 0-62,-35 32 0 16,3 34 0 0,-1 34 0-1,66-1 0-15,0 32 0 31,66-64 0-31,33-67 0 0,0-67 0 47,32-64 0-47,3 65 0 0,-2 33 0 47,0 66 0-31,-66 66 0-16,1 66 0 31,-101 35 0-31,-32-3 0 0,-34-32 0 47,34-65 0-47,33-100 0 0,33-35 0 31,33-63 0-31</inkml:trace>
  <inkml:trace contextRef="#ctx0" brushRef="#br0" timeOffset="310316.3541">19214 15379 512 0,'0'0'0'47,"0"0"0"-47,0 32 0 0,34 34 0 47,-68 34 0-31,34-1 0-16,0 32 0 31,0-31 0-31,34-33 0 0,-3-101 0 15</inkml:trace>
  <inkml:trace contextRef="#ctx0" brushRef="#br0" timeOffset="310600.5934">19678 15510 512 0,'-35'34'0'46,"35"32"0"-46,0-34 0 0,35 35 0 32,-3-1 0-32,34-66 0 15,33-33 0 17,-32-33 0-32,-2-66 0 0,-30-1 0 46,-35 2 0-46,0 64 0 0,0 34 0 32</inkml:trace>
  <inkml:trace contextRef="#ctx0" brushRef="#br0" timeOffset="310908.7684">20405 15445 512 0,'33'0'0'47,"1"-34"0"-47,-34 2 0 16,32-2 0-1,-32-31 0 1,-32-2 0-16,-35 67 0 47,0 33 0-47,1 34 0 0,66 65 0 47,0 0 0-47,66-33 0 0,34-33 0 31,-2-33 0-31,2-66 0 0,-34 0 0 47</inkml:trace>
  <inkml:trace contextRef="#ctx0" brushRef="#br0" timeOffset="311157.1066">21000 15775 512 0,'-34'0'0'32,"34"0"0"-32,0-33 0 0,34-33 0 47,32-66 0-47,33 33 0 0,2-1 0 62,30 68 0-62,-32 64 0 0,-66 34 0 47,0 33 0-47,-33 1 0 0,0-1 0 31,-33-66 0-31</inkml:trace>
  <inkml:trace contextRef="#ctx0" brushRef="#br0" timeOffset="311336.6254">22157 15709 512 0,'0'33'0'31,"0"-33"0"-31,0 0 0 0,0 0 0 47,0-33 0-47</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3-05T17:26:27.996"/>
    </inkml:context>
    <inkml:brush xml:id="br0">
      <inkml:brushProperty name="width" value="0.05292" units="cm"/>
      <inkml:brushProperty name="height" value="0.05292" units="cm"/>
      <inkml:brushProperty name="color" value="#FF0000"/>
    </inkml:brush>
  </inkml:definitions>
  <inkml:trace contextRef="#ctx0" brushRef="#br0">3636 14121 512 0,'0'-32'0'31,"0"32"0"-31,0 0 0 0,0-34 0 62,0 1 0-62,0 33 0 0,0-32 0 32,0 32 0-32,-32 65 0 0,32 35 0 47,-33 65 0-47,33 67 0 0,0-36 0 46,33-30 0-46,32-66 0 0,1-68 0 47,0-97 0-47,35-68 0 0,-3-99 0 47,-31 2 0-47,-35 31 0 0,1 67 0 47,-33 132 0-47,-33 0 0 0,33 34 0 16</inkml:trace>
  <inkml:trace contextRef="#ctx0" brushRef="#br0" timeOffset="338.0947">4496 14352 512 0,'0'-32'0'47,"0"32"0"-47,0 0 0 0,-33 0 0 47,1 0 0-47,-2 66 0 0,1 0 0 46,66 65 0-46,33-31 0 0,-33 0 0 47,-33-2 0-47,0 2 0 0,-65 0 0 47,-2-67 0-47,2-1 0 0,65-64 0 31,0-1 0-31</inkml:trace>
  <inkml:trace contextRef="#ctx0" brushRef="#br0" timeOffset="585.4363">4860 14914 512 0,'68'-33'0'47,"-4"-32"0"-47,-30 32 0 0,31-67 0 31,-31 69 0-15,-101 31 0-16,-32 64 0 31,34 36 0-31,31-2 0 0,68 34 0 47,98-97 0-47,32-35 0 0,36-67 0 31</inkml:trace>
  <inkml:trace contextRef="#ctx0" brushRef="#br0" timeOffset="1762.2815">7209 13956 512 0,'0'-34'0'31,"32"2"0"-31,-32 0 0 0,33 64 0 62,-33 34 0-62,-65 133 0 0,-1 65 0 32,32 0 0-32,34-66 0 0,66-98 0 46,66-67 0-46,1-66 0 0,0-34 0 47,-35 1 0-47</inkml:trace>
  <inkml:trace contextRef="#ctx0" brushRef="#br0" timeOffset="1935.8197">6943 14616 512 0,'0'0'0'63,"35"0"0"-63,30-33 0 0,35 2 0 47,64-36 0-47,2 34 0 0,-34 0 0 15</inkml:trace>
  <inkml:trace contextRef="#ctx0" brushRef="#br0" timeOffset="2126.3143">7903 14583 512 0,'34'0'0'47,"-2"0"0"-47,0-31 0 0,36 31 0 47,-3-33 0-47,34 33 0 0</inkml:trace>
  <inkml:trace contextRef="#ctx0" brushRef="#br0" timeOffset="2598.0443">8928 14519 512 0,'0'-34'0'47,"0"1"0"-47,-32 0 0 0,-2 0 0 31,-64 33 0-31,-3 99 0 0,35 32 0 47,33 36 0-47,66-36 0 0,100-97 0 47,-1-101 0-47,-33-66 0 0,-31-96 0 47,-37-36 0-47,-31 66 0 0,-31 66 0 46,31 101 0-46,-35 64 0 0</inkml:trace>
  <inkml:trace contextRef="#ctx0" brushRef="#br0" timeOffset="2813.4693">9325 14320 512 0,'0'32'0'62,"33"2"0"-62,-33-1 0 0,35 33 0 47,-4 32 0-47,-31 35 0 0,33-33 0 32,-33-2 0-32,0-64 0 15</inkml:trace>
  <inkml:trace contextRef="#ctx0" brushRef="#br0" timeOffset="3141.5891">9920 14519 512 0,'-33'0'0'31,"1"-34"0"-31,32 34 0 0,-67 0 0 63,67 0 0-63,0 98 0 0,33-29 0 47,1 27 0-47,-2 4 0 0,-32-34 0 31,0 1 0-31,-66-2 0 0,1-65 0 47,31-32 0-47,34-34 0 0</inkml:trace>
  <inkml:trace contextRef="#ctx0" brushRef="#br0" timeOffset="3329.0873">10317 13858 512 0,'34'-34'0'47,"-34"34"0"-47,0 66 0 0,0 34 0 47,0 130 0-47,0 35 0 0,33-2 0 31,31-63 0-31,3-134 0 0</inkml:trace>
  <inkml:trace contextRef="#ctx0" brushRef="#br0" timeOffset="3510.6035">10152 14683 512 0,'0'0'0'47,"33"0"0"-47,33 0 0 0,67-31 0 31,32-5 0-31,34 36 0 0,-68 36 0 31</inkml:trace>
  <inkml:trace contextRef="#ctx0" brushRef="#br0" timeOffset="3736.0002">11144 15081 512 0,'-33'0'0'47,"33"-35"0"-47,0 3 0 0,0-1 0 47,33-67 0-47,1 2 0 0,30 63 0 47,4-30 0-47,-3 65 0 0,-32 0 0 31,2 0 0-31</inkml:trace>
  <inkml:trace contextRef="#ctx0" brushRef="#br0" timeOffset="3883.6044">11541 14716 512 0,'33'0'0'32,"-33"32"0"-17,34-32 0-15,-34 35 0 47,32 30 0-47,2 1 0 0,-34 1 0 31,32-34 0-31</inkml:trace>
  <inkml:trace contextRef="#ctx0" brushRef="#br0" timeOffset="4341.3786">12136 13990 512 0,'0'0'0'47,"0"0"0"-47,0 32 0 0,0 101 0 47,0 64 0-47,33 67 0 0,-66 34 0 47,33-66 0-47,0-98 0 0,0-134 0 47,33-67 0-47,0-65 0 15,66-1 0 1,-32 66 0-16,-1 34 0 0,-66 99 0 47,0 34 0-31,-66 0 0-16,-1-68 0 31,1-32 0-31,0-65 0 0</inkml:trace>
  <inkml:trace contextRef="#ctx0" brushRef="#br0" timeOffset="5624.9422">12731 14816 512 0,'-33'0'0'47,"33"0"0"-47,0 32 0 0,0 34 0 46,33 34 0-46,2-33 0 0,63-34 0 47,-32-33 0-47,1-68 0 0,-2-30 0 47,1-2 0-47,-66 0 0 0,0 35 0 47,0 34 0-47,33 62 0 0,-33-31 0 16</inkml:trace>
  <inkml:trace contextRef="#ctx0" brushRef="#br0" timeOffset="5996.9478">13856 13693 512 0,'0'-34'0'31,"33"34"0"-31,-33 34 0 0,0 64 0 62,-66 101 0-62,33 97 0 0,-32 1 0 47,65-64 0-47,32-68 0 0,67-132 0 47,0-66 0-47,-1-34 0 0,-30-31 0 16</inkml:trace>
  <inkml:trace contextRef="#ctx0" brushRef="#br0" timeOffset="6154.5232">13558 14583 512 0,'0'0'0'31,"0"0"0"-31,67 0 0 0,33 0 0 47,-2-31 0-47,34 31 0 0,1-33 0 16</inkml:trace>
  <inkml:trace contextRef="#ctx0" brushRef="#br0" timeOffset="6359.9772">14419 14286 512 0,'0'34'0'32,"33"32"0"-17,-33 0 0-15,-33 65 0 32,33 34 0-32,-34-32 0 0,34-66 0 46,34-1 0-46,-1-66 0 0</inkml:trace>
  <inkml:trace contextRef="#ctx0" brushRef="#br0" timeOffset="6637.2329">15013 14616 512 0,'0'-33'0'47,"-33"2"0"-47,0 31 0 0,-33 31 0 47,1 38 0-47,-2 62 0 0,34-33 0 31,66-31 0-31,99-67 0 0,-33 0 0 47,1-67 0-47,-34-31 0 0,-32 31 0 47,-1 3 0-47,-1 64 0 0</inkml:trace>
  <inkml:trace contextRef="#ctx0" brushRef="#br0" timeOffset="6885.5664">15377 14914 512 0,'0'34'0'47,"0"-34"0"-47,0-34 0 0,66 1 0 47,1-65 0-47,66-2 0 0,-35 33 0 47,1 67 0-47,-33 67 0 0,-32 33 0 46,-34-35 0-46,0 1 0 0,-34-66 0 47,1-33 0-47</inkml:trace>
  <inkml:trace contextRef="#ctx0" brushRef="#br0" timeOffset="16843.9282">17295 13922 512 0,'0'0'0'47,"0"0"0"-47,0 68 0 0,0 63 0 46,0 100 0-46,34 0 0 0,-34 2 0 32,0-68 0-32,0-100 0 0,0-65 0 47,66-98 0-47,33-67 0 0,0-2 0 46,33 36 0-46,-32 98 0 0,-67 100 0 47,-66 66 0-47,0-2 0 0,-67-33 0 47,34-31 0-47,0-67 0 0,33-34 0 31,66-32 0-31</inkml:trace>
  <inkml:trace contextRef="#ctx0" brushRef="#br0" timeOffset="17157.0902">18088 14583 512 0,'0'33'0'47,"34"-33"0"-47,-34 0 0 0,32-33 0 47,2-31 0-47,0-36 0 0,-34 33 0 47,-34 35 0-47,-32 64 0 0,0 101 0 46,34 34 0-46,32-36 0 0,32 0 0 47,34-97 0-47,34-68 0 0,-1 1 0 16</inkml:trace>
  <inkml:trace contextRef="#ctx0" brushRef="#br0" timeOffset="17393.4573">19082 14386 512 0,'0'0'0'31,"-33"0"0"-31,-1 0 0 0,-33 33 0 47,3 33 0-47,30 32 0 0,1 35 0 47,33-33 0-47,33-68 0 0,65 1 0 31,-31-33 0-31</inkml:trace>
  <inkml:trace contextRef="#ctx0" brushRef="#br0" timeOffset="17764.4668">19578 14616 512 0,'0'-33'0'47,"0"33"0"-47,-33-31 0 0,0 31 0 47,-67 31 0-47,34 38 0 0,-1 27 0 62,67-28 0-62,67-3 0 0,32-65 0 32,34-33 0-32,-68-32 0 0,2-2 0 47,-35 34 0-47,-32 66 0 0,0 34 0 31,0 31 0-16,34-65 0-15,-1 1 0 32,0-34 0-32,33-67 0 0</inkml:trace>
  <inkml:trace contextRef="#ctx0" brushRef="#br0" timeOffset="18000.8309">20108 14616 512 0,'0'0'0'31,"0"36"0"-31,-34-5 0 0,34 34 0 47,0-30 0-47,34 30 0 0,64-65 0 47,-32 0 0-47,0-65 0 0,1-2 0 46,-67-33 0-46,0 36 0 0,0-3 0 32</inkml:trace>
  <inkml:trace contextRef="#ctx0" brushRef="#br0" timeOffset="18297.0387">20934 14419 512 0,'-32'-33'0'47,"-2"33"0"-47,1 0 0 0,-34 33 0 47,33 33 0-47,68 32 0 0,-1 2 0 47,-33 0 0-47,0-2 0 0,-67 2 0 47,35-67 0-47,-34-33 0 0,66 0 0 47,0-33 0-47</inkml:trace>
  <inkml:trace contextRef="#ctx0" brushRef="#br0" timeOffset="18551.3571">21066 14881 512 0,'99'-33'0'47,"2"1"0"-47,-37-36 0 0,36-64 0 47,-67 35 0-47,-66 63 0 0,-33 68 0 47,-32 30 0-47,30 69 0 0,101-1 0 47,66-66 0-47,34 1 0 0,-1-67 0 47,-34-67 0-47,-31 1 0 0</inkml:trace>
  <inkml:trace contextRef="#ctx0" brushRef="#br0" timeOffset="21318.9479">22852 14583 512 0,'0'0'0'31,"0"0"0"-31,0-31 0 0,0 31 0 63,0-33 0-63,0 33 0 0,0-34 0 47,0 68 0-47,0-34 0 0,-33 64 0 47,33 5 0-47,0-5 0 0,0 3 0 47,66 31 0-47,0-65 0 0,-1-33 0 31,36-66 0-31,-35-34 0 0,0-65 0 47,0 67 0-47,-66 32 0 0,32 132 0 47,-32 32 0-47,66 2 0 0,1 0 0 46,0-67 0-46,-2-101 0 0,36 3 0 47,-37-35 0-47,-30 2 0 0,-34-1 0 47,-34 65 0-47,1 2 0 0</inkml:trace>
  <inkml:trace contextRef="#ctx0" brushRef="#br0" timeOffset="21667.0161">24076 14519 512 0,'32'0'0'47,"3"0"0"-47,-35 0 0 0,64-34 0 47,3-65 0-47,-34 33 0 0,-66-34 0 47,-1 35 0-47,-31 31 0 0,33 133 0 31,-3 33 0-31,35 35 0 0,0-3 0 47,67-64 0-47,-2-67 0 0,33-33 0 47,-30-33 0-47,-34-2 0 0</inkml:trace>
  <inkml:trace contextRef="#ctx0" brushRef="#br0" timeOffset="23199.9129">26093 14452 512 0,'-33'0'0'31,"33"-33"0"-31,0 33 0 0,0-33 0 47,-34-1 0-47,2 34 0 0,-36 0 0 47,4 67 0-47,-35 66 0 0,66-2 0 31,-1-31 0-15,101-35 0-16,32-32 0 47,33-98 0-47,-33-35 0 0,-34-33 0 31,-31 2 0-31,-1 65 0 0,1 132 0 63,-1 34 0-63,0 0 0 0,0-4 0 47,-1-61 0-47,2-2 0 0,32-33 0 31,-34-33 0-31</inkml:trace>
  <inkml:trace contextRef="#ctx0" brushRef="#br0" timeOffset="23648.8436">26754 14783 512 0,'0'0'0'47,"0"-35"0"-47,0 3 0 0,0-68 0 31,34 3 0-31,-1-36 0 0,0 67 0 47,-1 32 0-47,36 68 0 0,-36 32 0 47,67-33 0-47,1 33 0 15,-1-32 0 16,-1-68 0-31,-32 1 0 0,1-33 0 47,-67 32 0-47,-67 34 0 0,1 34 0 63,1 32 0-63,32 65 0 0,66 2 0 31,66-33 0-31,34-35 0 0,-1-65 0 47,-33-65 0-47</inkml:trace>
  <inkml:trace contextRef="#ctx0" brushRef="#br0" timeOffset="24256.2098">29036 14352 512 0,'0'0'0'47,"0"-32"0"-47,-32 32 0 0,32 0 0 47,0-34 0-47,0 34 0 0,0 0 0 31,-32 0 0-31,-35 0 0 0,-1 0 0 62,-30 34 0-62,31-2 0 0,-32 35 0 47,68 33 0-47,62-36 0 0,4 36 0 47,29-100 0-47,36 0 0 0,-35-67 0 31,-31 3 0-31,-34 31 0 0,0 66 0 47,34 31 0-47,33 36 0 0,-3-33 0 47,-31-34 0-31,1-66 0-16,-34-2 0 47,33-30 0-47,-2 34 0 0</inkml:trace>
  <inkml:trace contextRef="#ctx0" brushRef="#br0" timeOffset="24884.5301">29797 14386 512 0,'0'-34'0'47,"0"2"0"-47,0 32 0 0,-34-34 0 47,34 34 0-47,0 0 0 0,-32 0 0 31,32 0 0-31,0 34 0 15,0-34 0 17,0 32 0-32,0-32 0 0,32 0 0 47,-32-32 0-47,-32 32 0 0,32 0 0 46,-33 0 0-46,33 32 0 0,-34-32 0 47,2 34 0-47,32-1 0 0,-33 0 0 47,33 34 0-47,0-34 0 0,65-2 0 47,2 38 0-47,-1-38 0 0,1 2 0 47,-67-1 0-47,-34 36 0 0,-33-36 0 47,-32 1 0-47,1 0 0 0,65-33 0 31,33 0 0-31,33-33 0 0</inkml:trace>
  <inkml:trace contextRef="#ctx0" brushRef="#br0" timeOffset="25201.6826">30360 14286 512 0,'0'0'0'47,"-33"-32"0"-47,33-2 0 0,-33 1 0 47,-33 33 0-47,33 33 0 0,33 33 0 47,33 0 0-47,33 34 0 0,-66 0 0 47,0 0 0-47,-34-36 0 0,-31 3 0 47,-3-34 0-47,3-1 0 0,65-64 0 31,33 32 0-31</inkml:trace>
  <inkml:trace contextRef="#ctx0" brushRef="#br0" timeOffset="25492.9023">30657 14452 512 0,'-34'33'0'47,"2"1"0"-47,32 30 0 0,-33 36 0 62,33 0 0-62,65-35 0 0,36 1 0 32,-2-66 0-32,-34-66 0 0,-65-34 0 46,34-32 0-46,-34 1 0 0,0 65 0 32</inkml:trace>
  <inkml:trace contextRef="#ctx0" brushRef="#br0" timeOffset="25977.6018">31219 14716 512 0,'-32'32'0'31,"-1"36"0"-31,33-36 0 15,0 34 0 17,0-66 0-32,33-33 0 0,32-32 0 47,-31-35 0-47,31 36 0 0,-31 28 0 46,0 72 0-46,-34 28 0 0,31 3 0 47,-31-34 0-47,67-33 0 0,-34-33 0 47,0-34 0-47,34 3 0 0,-34 64 0 47,-1 31 0-47,-32 34 0 0,34-30 0 47,-34 30 0-47,0-65 0 0,0 33 0 47,0-66 0-47,34 1 0 0,-3-36 0 31</inkml:trace>
  <inkml:trace contextRef="#ctx0" brushRef="#br0" timeOffset="26161.1122">32079 14419 512 0,'34'0'0'32,"-34"33"0"-32,0 34 0 0,0-3 0 62,0 69 0-62,0-33 0 0,33-35 0 31,-33-32 0-31,0-66 0 0</inkml:trace>
  <inkml:trace contextRef="#ctx0" brushRef="#br0" timeOffset="26409.4459">32344 14816 512 0,'0'0'0'47,"0"-33"0"-47,33-2 0 0,0-61 0 47,34-4 0-47,-2 0 0 0,36 67 0 46,-70 66 0-46,-31 34 0 0,0 30 0 47,-31-30 0-47,31-34 0 0</inkml:trace>
  <inkml:trace contextRef="#ctx0" brushRef="#br0" timeOffset="26810.3874">32939 14583 512 0,'68'-64'0'47,"-37"-3"0"-47,-31 34 0 0,33-34 0 32,-66 1 0-32,-32 100 0 0,-3 32 0 46,36 33 0-46,-1-32 0 0,66-3 0 47,33-28 0-47,2-36 0 0,-4-36 0 47,35 36 0-47,-32 36 0 0,-2 60 0 47,-65 37 0-47,-34 0 0 0,-30-1 0 47,-35-65 0-47,-67-34 0 0,33-66 0 31,1-34 0-31</inkml:trace>
  <inkml:trace contextRef="#ctx0" brushRef="#br0" timeOffset="28541.8156">3768 15841 512 0,'0'0'0'47,"0"0"0"-47,0 0 0 0,0 33 0 47,-65 100 0-47,31 31 0 0,-64 101 0 47,63-32 0-47,70-68 0 0,30-33 0 31,34-132 0-31,1-66 0 0,-33 0 0 32</inkml:trace>
  <inkml:trace contextRef="#ctx0" brushRef="#br0" timeOffset="28733.2995">3504 16436 512 0,'67'33'0'32,"-34"-33"0"-32,32 0 0 0,67 0 0 46,-31-33 0-46,-3 0 0 0</inkml:trace>
  <inkml:trace contextRef="#ctx0" brushRef="#br0" timeOffset="29215.4766">4299 15807 512 0,'0'100'0'46,"0"0"0"-46,-33 64 0 0,-2 101 0 47,35-32 0-47,-33-34 0 0,33-68 0 47,33-164 0-47,2-65 0 0,31-36 0 47,-1 1 0-47,1 133 0 0,-33 100 0 47,1 33 0-47,31-35 0 0,2-64 0 47,66-100 0-47,0-34 0 0,-35 1 0 47,-66-1 0-47,-32 68 0 0,-66 64 0 31,2 36 0-31,64 63 0 0,31-31 0 47,68-68 0-47,67-32 0 0</inkml:trace>
  <inkml:trace contextRef="#ctx0" brushRef="#br0" timeOffset="30477.2238">6481 15907 512 0,'-34'0'0'47,"68"0"0"-47,-34 33 0 0,0 1 0 47,0 97 0-47,0 35 0 0,-34 99 0 47,0-67 0-47,2 0 0 0,32-131 0 47,0-100 0-47,32-133 0 0,36 1 0 31,31-1 0-15,0 68 0-16,-33 98 0 31,-34 130 0-31,-32 38 0 0,0-37 0 47,0 1 0-47,34-65 0 0,-34-100 0 31</inkml:trace>
  <inkml:trace contextRef="#ctx0" brushRef="#br0" timeOffset="31041.7118">7076 16734 512 0,'33'0'0'47,"33"0"0"-47,-32-33 0 0,31 1 0 47,2-68 0-47,-35 32 0 0,-32-30 0 31,-66 66 0-31,0 32 0 16,0 65 0 15,0 68 0-31,33 32 0 0,66-31 0 47,33-36 0-47,33-98 0 0,0-34 0 47,1-64 0-47,32-2 0 0,-66 1 0 47,-32 33 0-47,-34 33 0 0,-34 33 0 47,1 65 0-47,0 3 0 0,33-3 0 47,33 1 0-47,0-32 0 0,66-68 0 46,-33-65 0-46,1-1 0 0,-67 35 0 32,34-2 0-17,-34 67 0-15,32 32 0 32,34 36 0-32</inkml:trace>
  <inkml:trace contextRef="#ctx0" brushRef="#br0" timeOffset="31253.3381">8299 16768 512 0,'0'32'0'47,"0"-64"0"-47,0 32 0 0,0-67 0 47,0-33 0-47,0 0 0 0,68 2 0 46,-4 66 0-46,3 32 0 0,32 0 0 32,-33 0 0-32</inkml:trace>
  <inkml:trace contextRef="#ctx0" brushRef="#br0" timeOffset="31490.7343">8961 15709 512 0,'0'0'0'47,"0"33"0"-47,0 66 0 0,0 34 0 31,33 96 0-31,33 4 0 0,1-68 0 47,31-97 0-47,-31-68 0 0,-34-100 0 31</inkml:trace>
  <inkml:trace contextRef="#ctx0" brushRef="#br0" timeOffset="31625.3741">8829 16336 512 0,'0'0'0'47,"0"-33"0"-47,67 33 0 0,31 0 0 47,68-32 0-47,-1 0 0 0,-33-36 0 16</inkml:trace>
  <inkml:trace contextRef="#ctx0" brushRef="#br0" timeOffset="32108.5946">10219 15841 512 0,'32'33'0'31,"-32"0"0"-31,33 34 0 0,-33 33 0 47,33 97 0-47,-33 68 0 0,0-67 0 47,-33-32 0-47,33-134 0 0,0-96 0 47,33-103 0-47,1-33 0 0,31 35 0 47,1 100 0-47,1 65 0 0,-33 65 0 47,-68 68 0-47,-33 33 0 0,1-67 0 46,1-33 0-46,31-66 0 0,68-32 0 16</inkml:trace>
  <inkml:trace contextRef="#ctx0" brushRef="#br0" timeOffset="32400.8385">10912 16701 512 0,'34'0'0'47,"-2"-32"0"-47,2 32 0 0,33-68 0 47,-2-32 0-47,-65 35 0 0,-33 32 0 47,1 33 0-47,-69 66 0 0,69 66 0 46,32 1 0-46,32 1 0 0,69-70 0 32,-2-64 0-32,33-32 0 0</inkml:trace>
  <inkml:trace contextRef="#ctx0" brushRef="#br0" timeOffset="32717.2155">11805 16501 512 0,'-33'0'0'31,"0"0"0"-31,0 35 0 0,-65-2 0 47,31 33 0-47,34 33 0 0,33 1 0 47,66-100 0-47,34-34 0 0,-2-32 0 47,-32 1 0-47,-33 31 0 0,-33 68 0 47,0 31 0-47,0 35 0 0,0-2 0 31,34-64 0-15,-34-34 0-16,33-66 0 15</inkml:trace>
  <inkml:trace contextRef="#ctx0" brushRef="#br0" timeOffset="32964.5546">12402 15676 512 0,'0'0'0'47,"0"66"0"-47,0-1 0 0,-34 102 0 47,34 62 0-47,0 37 0 0,66-66 0 47,66-35 0-47,0-131 0 0,-32-68 0 46,-68-32 0-46</inkml:trace>
  <inkml:trace contextRef="#ctx0" brushRef="#br0" timeOffset="33133.4073">12103 16403 512 0,'-33'33'0'47,"66"-33"0"-47,0 0 0 0,33 33 0 31,67-33 0-31,-2 0 0 0,37 0 0 47,-36 0 0-47</inkml:trace>
  <inkml:trace contextRef="#ctx0" brushRef="#br0" timeOffset="33402.6886">13260 16239 512 0,'0'0'0'31,"-32"-36"0"-15,-1 72 0-16,-1-36 0 31,34 64 0-31,34 36 0 0,-1-2 0 47,33 2 0-47,-33 0 0 0,-33-1 0 47,-33 1 0-47,-100-68 0 0,67 2 0 47,-32-68 0-47</inkml:trace>
  <inkml:trace contextRef="#ctx0" brushRef="#br0" timeOffset="35358.4496">14550 16403 512 0,'0'0'0'47,"-33"-32"0"-47,33-3 0 0,-34 2 0 31,3 1 0-31,-36 64 0 0,1 36 0 47,0 62 0-47,33 4 0 0,33 31 0 47,33-97 0-47,33-36 0 0,0-98 0 47,1-67 0-47,-2 1 0 0,-32 64 0 47,-33 68 0-47,34 68 0 0,-1 32 0 47,0-1 0-47,0-33 0 0,33-66 0 46,1 0 0-46,-2-34 0 16</inkml:trace>
  <inkml:trace contextRef="#ctx0" brushRef="#br0" timeOffset="35911.0096">15213 16701 512 0,'-33'0'0'47,"33"-32"0"-47,0-2 0 0,0-32 0 47,33-34 0-47,31 2 0 0,3 30 0 47,-1 68 0-47,1 0 0 0,-1 0 0 47,-33 33 0-47,0-33 0 0,1 0 0 47,-2 0 0-47,-32 0 0 0,0 0 0 47,32 0 0-47,-32 0 0 0,34 0 0 31,32 0 0-16,0 0 0-15,34 0 0 32,-2-33 0-32,-64-31 0 0,-34 28 0 47,-34 36 0-47,-64 68 0 0,-2 32 0 46,34 30 0-46,99 4 0 0,67-35 0 47,31-65 0-47,35-68 0 0,0-99 0 16</inkml:trace>
  <inkml:trace contextRef="#ctx0" brushRef="#br0" timeOffset="37001.0915">17230 16436 512 0,'0'0'0'32,"0"33"0"-17,0 34 0-15,0 32 0 47,0-33 0-47,0-33 0 0,0-66 0 31,33-67 0-31,66-65 0 0,0 0 0 47,0 65 0-47,1 67 0 0,-68 134 0 47,1 31 0-47,-33-2 0 0,-33-30 0 47,33-32 0-47,33-68 0 0,1-34 0 16</inkml:trace>
  <inkml:trace contextRef="#ctx0" brushRef="#br0" timeOffset="37293.3118">18188 16271 512 0,'0'-32'0'47,"0"32"0"-47,-34 0 0 0,2 32 0 47,-34 33 0-47,34 68 0 0,32-1 0 47,32-64 0-47,66-102 0 0,36-32 0 31,-68-34 0-15,0-33 0-16,-66 36 0 31,0 29 0-31,0 35 0 0</inkml:trace>
  <inkml:trace contextRef="#ctx0" brushRef="#br0" timeOffset="37542.6416">18915 16669 512 0,'0'32'0'47,"0"-32"0"-47,0 0 0 0,0-32 0 31,0-36 0-31,33-64 0 0,1 34 0 63,33-2 0-63,-1 32 0 0,-33 68 0 47,33 36 0-47</inkml:trace>
  <inkml:trace contextRef="#ctx0" brushRef="#br0" timeOffset="38026.3476">19445 16569 512 0,'-33'0'0'47,"33"0"0"-47,0 0 0 0,0-33 0 32,33-2 0-17,0-63 0-15,1 31 0 31,32 2 0-15,-1 33 0-16,2 64 0 31,-35 33 0-31,-32 68 0 0,0-1 0 47,0-64 0-47,0-36 0 0,34-98 0 63,32-33 0-63,0-34 0 0,1 66 0 47,0 34 0-47,-35 66 0 0,-32 2 0 31,0 63 0-31,0-66 0 0,0 3 0 47,0-35 0-47,34-35 0 0,30 3 0 31</inkml:trace>
  <inkml:trace contextRef="#ctx0" brushRef="#br0" timeOffset="38374.4159">20603 16203 512 0,'0'0'0'47,"-33"0"0"-47,-1 0 0 0,2 36 0 31,-34 28 0-31,33-31 0 0,33 34 0 47,0-34 0-47,99-33 0 0,-33-33 0 47,33 1 0-47,-66-36 0 0,-1 68 0 47,2 33 0-47,-1 34 0 0,1 31 0 46,-1-30 0-46,1-68 0 0,-2-68 0 32</inkml:trace>
  <inkml:trace contextRef="#ctx0" brushRef="#br0" timeOffset="38611.7789">21397 15477 512 0,'0'33'0'47,"0"1"0"-47,-33 32 0 0,-1 99 0 47,2 67 0-47,32 32 0 0,0-66 0 47,0-66 0-47,32-98 0 0,2-133 0 31,32-34 0-31</inkml:trace>
  <inkml:trace contextRef="#ctx0" brushRef="#br0" timeOffset="38812.2412">21628 15709 512 0,'0'0'0'47,"33"0"0"-47,-33 33 0 0,0 32 0 47,0 35 0-47,0 67 0 0,0-38 0 47,0 39 0-47,32-103 0 0,35-32 0 31</inkml:trace>
  <inkml:trace contextRef="#ctx0" brushRef="#br0" timeOffset="39117.442">21925 16336 512 0,'0'35'0'47,"34"-3"0"-47,-1 34 0 0,32 1 0 47,35-34 0-47,0-33 0 0,-1-100 0 47,-34 2 0-47,-31 30 0 0,-34 101 0 31,-66 100 0-31,0 67 0 0,-33 31 0 47,65-66 0-47,1-99 0 0,33-66 0 63,33-34 0-63</inkml:trace>
  <inkml:trace contextRef="#ctx0" brushRef="#br0" timeOffset="40411.3953">23480 16303 512 0,'0'-32'0'32,"0"32"0"-32,0 0 0 0,-33 0 0 47,-1-32 0-47,-32 64 0 0,2 0 0 46,-36 101 0-46,34-33 0 0,98 33 0 47,35-68 0-47,32-98 0 0,66-99 0 47,-33-66 0-47,-31-68 0 0,-70 2 0 47,-31 99 0-47,-31 66 0 0,-3 66 0 47,34 33 0-47,0 33 0 0</inkml:trace>
  <inkml:trace contextRef="#ctx0" brushRef="#br0" timeOffset="40607.7892">24076 15807 512 0,'0'34'0'47,"0"-1"0"-47,0 33 0 0,-33 32 0 47,33 35 0-47,0-33 0 0,0 0 0 31</inkml:trace>
  <inkml:trace contextRef="#ctx0" brushRef="#br0" timeOffset="40889.3925">24440 15940 512 0,'-34'-33'0'47,"1"33"0"-47,-2 0 0 0,4 0 0 47,31 67 0-47,31 33 0 0,4 29 0 47,-35 39 0-47,0-38 0 0,-66-30 0 46,33-32 0-46,-1-68 0 0,1-68 0 47,66-64 0-47</inkml:trace>
  <inkml:trace contextRef="#ctx0" brushRef="#br0" timeOffset="41098.8319">24937 15577 512 0,'0'0'0'47,"0"33"0"-47,-34 66 0 0,1 66 0 47,-34 99 0-47,67-31 0 0,0-35 0 47,67-98 0-47,0-100 0 0,-67-100 0 15</inkml:trace>
  <inkml:trace contextRef="#ctx0" brushRef="#br0" timeOffset="41256.4595">24604 16074 512 0,'0'0'0'31,"67"0"0"-31,-1 0 0 0,67-36 0 47,32 36 0-47,-33 0 0 0</inkml:trace>
  <inkml:trace contextRef="#ctx0" brushRef="#br0" timeOffset="41526.6864">25562 16536 512 0,'0'33'0'47,"-31"-33"0"-47,31 0 0 0,0-68 0 47,31 3 0-47,4-68 0 0,30 1 0 47,36 35 0-47,-2 61 0 0,-66 36 0 47,-2 36 0-47,4-5 0 0,-2 2 0 31</inkml:trace>
  <inkml:trace contextRef="#ctx0" brushRef="#br0" timeOffset="41708.2018">26126 16138 512 0,'0'0'0'47,"0"33"0"-47,32 35 0 0,-32 64 0 47,0 33 0-47,0-32 0 0,34-34 0 47,-34-67 0-47,33-98 0 0</inkml:trace>
  <inkml:trace contextRef="#ctx0" brushRef="#br0" timeOffset="42109.1263">26588 15577 512 0,'34'33'0'31,"-34"33"0"-31,-34 33 0 0,34 100 0 47,0 66 0-47,0-3 0 0,34-62 0 31,-34-133 0-15,32-134 0-16,36-65 0 47,-2-101 0-47,66 68 0 0,0 68 0 47,-32 97 0-47,-34 97 0 0,-99 68 0 47,0 0 0-47,-101 3 0 0,70-69 0 46,-4-67 0-46,36-64 0 0,98-67 0 16</inkml:trace>
  <inkml:trace contextRef="#ctx0" brushRef="#br0" timeOffset="42345.4945">27317 16303 512 0,'0'0'0'47,"0"0"0"-47,0 33 0 0,0 34 0 47,32 31 0-47,35 36 0 0,32-35 0 47,34-33 0-47,-35-132 0 0,-32-33 0 47,-33-67 0-47,-33 33 0 0,0 0 0 15</inkml:trace>
  <inkml:trace contextRef="#ctx0" brushRef="#br0" timeOffset="42604.801">28242 15742 512 0,'-33'65'0'46,"33"2"0"-46,-31 33 0 0,-3 97 0 32,0 3 0-32,34-2 0 0,34 1 0 47,31-67 0-47,2-100 0 0,32-64 0 46,-66-68 0-46,-1 1 0 0</inkml:trace>
  <inkml:trace contextRef="#ctx0" brushRef="#br0" timeOffset="42819.225">28045 16203 512 0,'-68'0'0'47,"68"-32"0"-47,0 32 0 0,68 0 0 47,-3 0 0-47,67 68 0 0,-33-4 0 31,0-31 0-31,-31 2 0 0,-34-35 0 31,-68 0 0-15</inkml:trace>
  <inkml:trace contextRef="#ctx0" brushRef="#br0" timeOffset="43134.3805">28705 16536 512 0,'0'0'0'47,"67"-35"0"-47,-2 3 0 0,3-34 0 46,-1-34 0-46,-67 36 0 0,-67 64 0 47,-66 64 0-47,66 69 0 0,34 32 0 47,33 2 0-47,67-67 0 0,31-36 0 47,2-64 0-47,-1-32 0 0,1 0 0 31</inkml:trace>
  <inkml:trace contextRef="#ctx0" brushRef="#br0" timeOffset="43461.5058">29731 16336 512 0,'-33'0'0'31,"33"35"0"-31,-34-3 0 0,-31 66 0 47,-1 36 0-47,66 31 0 0,0-33 0 47,33-98 0-47,33-100 0 0,0-133 0 47,-33-66 0-47,33-33 0 0,-33 67 0 47,-33 99 0-47,0 66 0 0,-33 66 0 46,-33 33 0-46</inkml:trace>
  <inkml:trace contextRef="#ctx0" brushRef="#br0" timeOffset="49390.1866">7605 17693 512 0,'0'0'0'32,"0"0"0"-32,0-31 0 0,0 31 0 47,0-36 0-47,33 36 0 0,-33 36 0 46,0 60 0-46,0 4 0 0,33-34 0 32,1 1 0-32,31-34 0 15,-30-33 0 32,30-66 0-47,-32-1 0 0,1 34 0 47,-2 33 0-47,34 66 0 0,0 1 0 47,2-34 0-47,-4-66 0 0,-31-34 0 47,0 1 0-47,-33-34 0 0,0 35 0 47,0 65 0-47,0 0 0 0,0 33 0 15</inkml:trace>
  <inkml:trace contextRef="#ctx0" brushRef="#br0" timeOffset="49727.2855">8564 17891 512 0,'33'0'0'47,"33"0"0"-47,-33 0 0 0,66-33 0 47,-32 1 0-47,-33-36 0 0,-34 3 0 47,-34-2 0-47,-64 67 0 0,30 36 0 47,2 60 0-47,66 4 0 0,33 0 0 31,34-67 0-31,32-33 0 0,-32 0 0 47,31-33 0-47,-32-1 0 15,1 1 0 1</inkml:trace>
  <inkml:trace contextRef="#ctx0" brushRef="#br0" timeOffset="50198.0248">10119 17826 512 0,'0'-35'0'47,"0"35"0"-47,0-33 0 0,0 33 0 31,-34 0 0-31,1 0 0 0,-32 68 0 47,32-3 0-47,-1 2 0 0,68 31 0 47,-1-65 0-47,32-33 0 0,2-33 0 47,-34-65 0-47,0-2 0 0,1 33 0 62,-34 34 0-62,32 66 0 0,1 34 0 32,0-1 0-32,34-32 0 0,-3-1 0 31</inkml:trace>
  <inkml:trace contextRef="#ctx0" brushRef="#br0" timeOffset="50648.8215">10780 18124 512 0,'-32'-35'0'47,"32"2"0"-47,0 1 0 0,0-34 0 31,0-1 0-31,32 2 0 0,34 30 0 47,0 35 0-47,-32 0 0 0,32 0 0 47,-33 0 0-47,1 0 0 0,31 0 0 46,1 0 0-46,0 0 0 0,0-33 0 32,-33 1 0-32,-33-1 0 0,-33 33 0 47,1 0 0-47,-36 65 0 0,68 3 0 62,34 30 0-62,65-31 0 0,1-67 0 47,-1-33 0-47</inkml:trace>
  <inkml:trace contextRef="#ctx0" brushRef="#br0" timeOffset="51987.4295">12566 17891 512 0,'33'0'0'47,"2"0"0"-47,-35-33 0 0,31 33 0 47,-31-32 0-47,0-3 0 0,-31 2 0 47,-37 66 0-47,-32 2 0 0,36 30 0 31,30 2 0-15,34-1 0-16,66-34 0 31,33-64 0-31,2-34 0 0,31-34 0 47,-68 0 0-47,-30 100 0 0,-1 68 0 47,-66 64 0-47,-1 66 0 0,-65-31 0 47,2-3 0-47,-4-65 0 0,68-65 0 31,33-68 0-31,0-32 0 0,33 1 0 31</inkml:trace>
  <inkml:trace contextRef="#ctx0" brushRef="#br0" timeOffset="52312.5595">13128 17858 512 0,'0'-32'0'47,"0"-3"0"-47,0 2 0 0,0 33 0 47,33 0 0-47,-33 33 0 0,0 34 0 47,0-34 0-47,0 34 0 0,0-1 0 47,34-34 0-47,-1-32 0 0,-1-32 0 15</inkml:trace>
  <inkml:trace contextRef="#ctx0" brushRef="#br0" timeOffset="53009.8364">13494 17693 512 0,'0'0'0'47,"0"33"0"-47,0-1 0 0,0 68 0 46,31-34 0-46,2 1 0 0,34-34 0 32,-2-66 0-32,2-34 0 15,-34-31 0 17,-33 30 0-32,33 36 0 0,-33 32 0 46,33 32 0-46,0 1 0 0,67-33 0 47,-36 35 0-47,4-70 0 0,-35-30 0 47,0 32 0-47,-66 2 0 0,-33 62 0 47,31 2 0-47,3 67 0 0,64-2 0 47,36-31 0-47,-2-34 0 0,33-33 0 47,-33-33 0-47,1 0 0 0,-34 33 0 31,-2-34 0-15,3 1 0-16,-1 0 0 31,67-34 0-31,-1 2 0 0,1 65 0 47,-36 65 0-47,3 2 0 0,-34-1 0 47,-33-32 0-47,0-34 0 0</inkml:trace>
  <inkml:trace contextRef="#ctx0" brushRef="#br0" timeOffset="54192.3245">15873 17362 512 0,'33'0'0'47,"-33"0"0"-47,0 0 0 0,0 33 0 31,-33 67 0-31,0 67 0 0,0-3 0 47,33 1 0-47,33-67 0 0,33-98 0 62,35 0 0-62,-3-65 0 0,-32-1 0 47,-33-1 0-47,-33 34 0 0</inkml:trace>
  <inkml:trace contextRef="#ctx0" brushRef="#br0" timeOffset="54384.8081">15675 17594 512 0,'-32'0'0'47,"-2"0"0"-47,68 0 0 0,-2 32 0 31,34 4 0-31,66-36 0 0,2 0 0 47,-3-36 0-47,1 4 0 0,-32-35 0 31</inkml:trace>
  <inkml:trace contextRef="#ctx0" brushRef="#br0" timeOffset="54924.3633">16568 17264 512 0,'0'32'0'47,"-33"34"0"-47,-1 1 0 0,2 98 0 47,0-1 0-47,-2 2 0 0,1-99 0 47,66-67 0-47,1-33 0 0,30-34 0 47,3 2 0-47,-1 65 0 0,-66 0 0 47,33 65 0-47,-33-32 0 0,0 1 0 46,33-34 0-46,33 0 0 0,35-34 0 32,-3 1 0-32,-32-32 0 15,-33 30 0 17,-33 2 0-32,-33 1 0 0,-33 64 0 46,32 36 0-46,34-3 0 0,67 35 0 47,65-67 0-47,67-1 0 0,-34-97 0 32,-33-2 0-32</inkml:trace>
  <inkml:trace contextRef="#ctx0" brushRef="#br0" timeOffset="56713.5736">18652 17726 512 0,'-33'0'0'47,"33"0"0"-47,-34-33 0 0,-33 33 0 31,3 33 0-31,-36-1 0 0,34 1 0 47,66 2 0-47,33-3 0 0,33-32 0 47,33 0 0-47,34 0 0 0,-67 0 0 47,-33 66 0-47,-66 1 0 0,-33-2 0 47,-67 3 0-47,34-36 0 0,33-32 0 47,33 0 0-47,66-32 0 0,33-36 0 46,65 36 0-46</inkml:trace>
  <inkml:trace contextRef="#ctx0" brushRef="#br0" timeOffset="57500.4714">19082 17826 512 0,'33'-35'0'47,"-33"2"0"-47,0 1 0 0,0-32 0 47,-33 95 0-47,-67 2 0 0,33 32 0 47,2 35 0-47,32 0 0 0,100-67 0 47,31-66 0-47,2-34 0 0,-1-31 0 46,-32 30 0-46,-36 36 0 0,-31 64 0 47,33 1 0-47,-33 67 0 0,34-33 0 32,-1-34 0-32,0 0 0 0,33-66 0 46,-32 33 0-46,32-33 0 0,-33 33 0 47,-1 0 0-47,-32 33 0 0,0-33 0 47,0 0 0-47,35-33 0 0,-3-34 0 47,34 2 0-47,0-3 0 0,0 68 0 47,1 0 0-47,-67 68 0 0,0-3 0 47,0-32 0-47,0-33 0 0,32-33 0 31,3-32 0-31,-3 30 0 16,2 2 0 15,-2 66 0-31,0 34 0 0,-32-34 0 47,0 0 0-47,0-33 0 15,0 0 0 17,34-33 0-32</inkml:trace>
  <inkml:trace contextRef="#ctx0" brushRef="#br0" timeOffset="58230.5127">20472 17330 512 0,'0'0'0'47,"0"0"0"-47,0 32 0 0,0 1 0 47,0 67 0-47,-34 31 0 0,1 69 0 31,33-2 0-31,-35 1 0 16,35-99 0 15,0-68 0-31,0-32 0 0,35-32 0 47,-35-2 0-47,0 34 0 0,0 34 0 47,0-34 0-47,0 32 0 0,0-32 0 47,-35 32 0-47,35 2 0 0,0-34 0 47,0 0 0-47,0-34 0 0,0-30 0 46,0-70 0-46,35 1 0 0,-35-32 0 47,67 32 0-47,-35 1 0 0,34 68 0 32,0 64 0-32,0 0 0 15,-34 0 0 16,2 64 0-31,-68 3 0 0,-31 66 0 47,-34-35 0-47,33-31 0 0,0-34 0 47,33-66 0-47,33 0 0 0,33-67 0 47,33 33 0-47</inkml:trace>
  <inkml:trace contextRef="#ctx0" brushRef="#br0" timeOffset="58681.3067">21000 17264 512 0,'33'0'0'31,"0"0"0"-31,-33 0 0 0,0 32 0 47,0 101 0-47,0 0 0 0,0 31 0 31,0-32 0-31,33-66 0 0,0-32 0 62,33-34 0-62,-33-67 0 0,34 34 0 32,-1-34 0-32,0 2 0 0,-33 1 0 47,0 28 0-47,-66 4 0 0,-33 32 0 62,-1 68 0-62,35 28 0 0,64-28 0 31,35-3 0-31,65-65 0 0,0-33 0 47,-33-34 0-47</inkml:trace>
  <inkml:trace contextRef="#ctx0" brushRef="#br0" timeOffset="61267.7423">22951 17495 512 0,'0'0'0'47,"0"0"0"-47,0-33 0 0,0 33 0 31,-32 0 0-31,32 0 0 0,-67 0 0 47,0 0 0-31,2 0 0-16,-34 33 0 31,31 34 0-31,36-67 0 0,64 32 0 47,36-32 0-47,31 0 0 0,33 0 0 47,-33 32 0-47,-34 4 0 0,-65 28 0 47,-33 1 0-47,-31 2 0 0,-36-34 0 46,1 0 0-46,0-66 0 0,31 0 0 47,68 1 0-47,34-3 0 0</inkml:trace>
  <inkml:trace contextRef="#ctx0" brushRef="#br0" timeOffset="61504.1092">23347 17264 512 0,'0'0'0'47,"0"0"0"-47,0 32 0 0,0 67 0 47,0 33 0-47,-32 3 0 0,64-6 0 31,1-29 0-31,0-33 0 0</inkml:trace>
  <inkml:trace contextRef="#ctx0" brushRef="#br0" timeOffset="61684.6255">23084 17693 512 0,'33'0'0'47,"33"-31"0"-47,-33 31 0 0,98 0 0 47,-31 0 0-47,33 0 0 0,-67 31 0 15</inkml:trace>
  <inkml:trace contextRef="#ctx0" brushRef="#br0" timeOffset="62043.666">23876 17693 512 0,'-65'33'0'47,"-2"-33"0"-47,36 32 0 0,-36 1 0 31,67 34 0-31,33-1 0 0,32-32 0 63,35-34 0-63,-1-67 0 0,-67 2 0 31,3 30 0-31,-35 2 0 0,0 33 0 47,33 0 0-47,-33 68 0 0,33-36 0 47,-1 1 0-47,3-33 0 0</inkml:trace>
  <inkml:trace contextRef="#ctx0" brushRef="#br0" timeOffset="62235.4598">24338 17924 512 0,'35'-33'0'31,"-35"0"0"-31,33 1 0 0,33-36 0 63,-31 36 0-63,29 32 0 0,-31 0 0 15,1 32 0 1,-34 1 0-16</inkml:trace>
  <inkml:trace contextRef="#ctx0" brushRef="#br0" timeOffset="62562.5837">25068 17662 512 0,'-33'0'0'47,"-1"0"0"-47,1 31 0 0,-32 2 0 47,-3 67 0-47,68-2 0 0,35-31 0 47,32-34 0-47,31-99 0 0,1-34 0 47,0-65 0-47,-66-1 0 0,-33 34 0 47,0 67 0-47,-33 31 0 0,-1 68 0 15</inkml:trace>
  <inkml:trace contextRef="#ctx0" brushRef="#br0" timeOffset="63039.3081">25730 17693 512 0,'-34'0'0'47,"0"0"0"-47,-31 0 0 0,-1 33 0 46,-34-1 0-46,68 36 0 0,0-36 0 47,64 1 0-47,34-33 0 0,31 0 0 47,-29-33 0-47,-2 1 0 0,-32-3 0 47,-34 70 0-47,0-35 0 0,33 32 0 47,-1-32 0-47,35 33 0 0</inkml:trace>
  <inkml:trace contextRef="#ctx0" brushRef="#br0" timeOffset="63238.7743">26026 17924 512 0,'0'0'0'47,"0"-33"0"-47,34 0 0 0,-1 1 0 47,0-36 0-47,33 3 0 0,1 34 0 47,-34 62 0-47,0 2 0 0,32-1 0 31,2-32 0-31</inkml:trace>
  <inkml:trace contextRef="#ctx0" brushRef="#br0" timeOffset="63529.9933">26722 17826 512 0,'32'-35'0'47,"-64"2"0"-47,32 33 0 0,-33-32 0 47,-34 32 0-47,-33 32 0 0,68 36 0 31,64-3 0-31,34-32 0 0,35 1 0 47,-2-101 0-47,-33-66 0 0,0-31 0 47,-32-1 0-47,-34 66 0 0,-34 33 0 47,0 66 0-47</inkml:trace>
  <inkml:trace contextRef="#ctx0" brushRef="#br0" timeOffset="77124.1141">30195 16966 512 0,'0'-34'0'47,"0"34"0"-47,0-32 0 0,0 0 0 47,0 32 0-47,0 0 0 0,0 0 0 31,0 0 0-31,0 32 0 0,-35 34 0 47,35 0 0-31,-33 67 0-16,1-68 0 47,-1 1 0-47,-2 0 0 0,4-66 0 47,31 0 0-47</inkml:trace>
  <inkml:trace contextRef="#ctx0" brushRef="#br0" timeOffset="78627.1305">27515 17891 512 0,'0'0'0'47,"34"-33"0"-47,-34 33 0 0,33-32 0 47,-33-3 0-47,0 2 0 0,0 33 0 47,-67 33 0-47,0 2 0 0,1 63 0 46,33 34 0-46,66-32 0 0,1-67 0 32,65-33 0-32,-32-100 0 0,-1-65 0 47,-1-33 0-47,-65 34 0 0,0 64 0 46,0 67 0-46,-32 33 0 0,32 33 0 32</inkml:trace>
  <inkml:trace contextRef="#ctx0" brushRef="#br0" timeOffset="78930.3153">27912 17791 512 0,'33'0'0'31,"-1"0"0"-31,36 0 0 0,-36-33 0 47,35 1 0-47,-67-1 0 0,0 2 0 47,-34 31 0-47,-31 31 0 0,-3 34 0 47,36 35 0-47,32 0 0 0,32-34 0 47,3-34 0-47,30-32 0 0,2-32 0 31</inkml:trace>
  <inkml:trace contextRef="#ctx0" brushRef="#br0" timeOffset="79178.6579">28341 17858 512 0,'0'0'0'47,"0"0"0"-47,0 33 0 0,34 34 0 31,-1-34 0-31,-1 32 0 0,2-65 0 47,34-32 0-47,-2-34 0 0,-34-1 0 47,0 2 0-47,1 30 0 0,-33 35 0 31</inkml:trace>
  <inkml:trace contextRef="#ctx0" brushRef="#br0" timeOffset="79403.0589">29103 17758 512 0,'0'0'0'47,"-34"0"0"-47,1 33 0 0,1 34 0 46,32 33 0-46,0-2 0 0,0 2 0 47,65-33 0-47,2-67 0 0</inkml:trace>
  <inkml:trace contextRef="#ctx0" brushRef="#br0" timeOffset="79752.1444">29500 17858 512 0,'0'0'0'47,"-34"0"0"-47,1 0 0 0,0 0 0 47,33 66 0-47,0-32 0 0,33-34 0 47,0 0 0-47,34 0 0 0,-1-34 0 47,-33 1 0-47,-33 33 0 0,32 33 0 47,-32 1 0-47,34-1 0 0,-34 0 0 47,33-1 0-47,-33-64 0 0</inkml:trace>
  <inkml:trace contextRef="#ctx0" brushRef="#br0" timeOffset="79965.5665">30160 17495 512 0,'0'0'0'63,"0"67"0"-63,-33-35 0 0,33 67 0 31,0 66 0-31,33-32 0 0,2 0 0 47,-2-34 0-47,-33-99 0 0</inkml:trace>
  <inkml:trace contextRef="#ctx0" brushRef="#br0" timeOffset="80113.1728">30027 17924 512 0,'0'0'0'62,"68"0"0"-62,-36 0 0 0,36 0 0 31,-3 0 0-31,2-33 0 0,-3 0 0 16</inkml:trace>
  <inkml:trace contextRef="#ctx0" brushRef="#br0" timeOffset="80315.6347">30657 17758 512 0,'-34'0'0'47,"34"33"0"-47,0 2 0 0,-32 63 0 47,32 2 0-47,0 0 0 0,0-35 0 47,0-31 0-47,32-1 0 0,2-33 0 15</inkml:trace>
  <inkml:trace contextRef="#ctx0" brushRef="#br0" timeOffset="80573.9506">31086 17858 512 0,'-33'-32'0'47,"1"64"0"-47,-2-32 0 0,-31 66 0 46,31 1 0-46,68-2 0 0,-1-32 0 47,65-33 0-47,-31-65 0 0,-33-1 0 32,-1-34 0-32,-1 68 0 0,1 32 0 31</inkml:trace>
  <inkml:trace contextRef="#ctx0" brushRef="#br0" timeOffset="80810.3206">31483 18056 512 0,'-33'0'0'47,"33"0"0"-47,33-32 0 0,1-34 0 46,32-1 0-46,66 2 0 0,0 30 0 32,-33 70 0-17,-65-3 0-15,-1 34 0 32,-66-32 0-32,66-34 0 0,-33-34 0 15</inkml:trace>
  <inkml:trace contextRef="#ctx0" brushRef="#br0" timeOffset="81073.6214">32245 17924 512 0,'32'0'0'31,"35"0"0"-31,-34 0 0 0,32 0 0 47,-30 34 0-47,-35 32 0 0,-35-1 0 62,3 2 0-62,-1-67 0 0</inkml:trace>
  <inkml:trace contextRef="#ctx0" brushRef="#br0" timeOffset="82610.5391">25299 18652 512 0,'-33'-32'0'47,"33"-2"0"-47,-33 34 0 0,-33 0 0 46,33 0 0-46,-33 66 0 0,-1 1 0 47,34-1 0-47,2 33 0 0,62-33 0 47,2-34 0-47,67-32 0 0,-34-65 0 47,0-35 0-47,0 35 0 0,-32-35 0 47,0 100 0-47,-2 67 0 0,-32 31 0 31,32-31 0-31,-32 31 0 0,34-63 0 47,-1-35 0-47</inkml:trace>
  <inkml:trace contextRef="#ctx0" brushRef="#br0" timeOffset="82902.762">25763 18917 512 0,'0'33'0'46,"-33"-33"0"-46,66-33 0 0,-33 33 0 47,32-66 0-47,35-33 0 0,-3-1 0 32,36 68 0-32,-66 32 0 0,-1 99 0 46,-33-1 0-46,-33 2 0 0,33-35 0 47,0-30 0-47,0-35 0 0</inkml:trace>
  <inkml:trace contextRef="#ctx0" brushRef="#br0" timeOffset="83275.7721">26722 18785 512 0,'0'0'0'47,"0"-33"0"-47,0 33 0 0,-68-33 0 47,2 33 0-47,0 33 0 0,34 66 0 47,32 32 0-47,66-64 0 0,32-67 0 47,2-99 0-47,0-66 0 0,-68 32 0 47,2-32 0-47,0 99 0 0,-34 32 0 31,0 34 0-31</inkml:trace>
  <inkml:trace contextRef="#ctx0" brushRef="#br0" timeOffset="83847.2519">27879 18520 512 0,'0'34'0'47,"0"-34"0"-47,0 66 0 0,0 33 0 47,-34-1 0-47,34 35 0 0,-33-34 0 31,33 1 0-31,0-68 0 0,0-64 0 47,67-68 0-47,-1 1 0 0,1 0 0 47,-2 33 0-31,-32 66 0-16,1 66 0 31,-34 0 0-31,0 34 0 0,-34-35 0 31,34-32 0-31,0-33 0 0,34 0 0 31</inkml:trace>
  <inkml:trace contextRef="#ctx0" brushRef="#br0" timeOffset="84330.4417">28972 18685 512 0,'0'0'0'46,"0"0"0"-46,0 0 0 0,0 34 0 47,-67-34 0-47,-1 33 0 0,-30 32 0 47,-1-31 0-47,32-1 0 0,67 0 0 47,67 0 0-47,65-33 0 0,-33 32 0 47,2 3 0-47,-37-35 0 0,-31 0 0 47,-33-35 0-47,34-30 0 0</inkml:trace>
  <inkml:trace contextRef="#ctx0" brushRef="#br0" timeOffset="84894.9421">29599 18620 512 0,'-33'-34'0'31,"33"34"0"-31,0 0 0 0,33-32 0 47,0-2 0-47,33-31 0 0,33 31 0 47,-32 34 0-47,-1 34 0 0,-99 31 0 62,0 1 0-62,-34 0 0 0,1 1 0 31,66-67 0-31,0-34 0 0,66 34 0 47,1-33 0-47,-34 66 0 0,0 34 0 47,-66-2 0-47,-34 2 0 0,0-1 0 47,2-66 0-47,65 0 0 0,0-33 0 31,33-33 0-31</inkml:trace>
  <inkml:trace contextRef="#ctx0" brushRef="#br0" timeOffset="85297.5928">30591 18719 512 0,'-33'-67'0'47,"33"35"0"-47,-34-2 0 0,1-32 0 47,-32 66 0-47,-34 34 0 0,66 32 0 47,-1 66 0-47,68 0 0 0,32-34 0 47,33-63 0-47,-34-70 0 0,2-63 0 47,-35-1 0-47,-32-34 0 0,-32 67 0 47,32 66 0-47,-67 0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3DA96F-471D-43AE-9CC8-1F54C733CC92}"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223965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DA96F-471D-43AE-9CC8-1F54C733CC92}"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329688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DA96F-471D-43AE-9CC8-1F54C733CC92}"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281292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DA96F-471D-43AE-9CC8-1F54C733CC92}"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73711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3DA96F-471D-43AE-9CC8-1F54C733CC92}"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353770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DA96F-471D-43AE-9CC8-1F54C733CC92}"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175902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3DA96F-471D-43AE-9CC8-1F54C733CC92}" type="datetimeFigureOut">
              <a:rPr lang="en-US" smtClean="0"/>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374889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3DA96F-471D-43AE-9CC8-1F54C733CC92}" type="datetimeFigureOut">
              <a:rPr lang="en-US" smtClean="0"/>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198487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DA96F-471D-43AE-9CC8-1F54C733CC92}" type="datetimeFigureOut">
              <a:rPr lang="en-US" smtClean="0"/>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204315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DA96F-471D-43AE-9CC8-1F54C733CC92}"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311731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DA96F-471D-43AE-9CC8-1F54C733CC92}"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926D7-FF52-4651-9995-4B72963D81D7}" type="slidenum">
              <a:rPr lang="en-US" smtClean="0"/>
              <a:t>‹#›</a:t>
            </a:fld>
            <a:endParaRPr lang="en-US"/>
          </a:p>
        </p:txBody>
      </p:sp>
    </p:spTree>
    <p:extLst>
      <p:ext uri="{BB962C8B-B14F-4D97-AF65-F5344CB8AC3E}">
        <p14:creationId xmlns:p14="http://schemas.microsoft.com/office/powerpoint/2010/main" val="267876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DA96F-471D-43AE-9CC8-1F54C733CC92}" type="datetimeFigureOut">
              <a:rPr lang="en-US" smtClean="0"/>
              <a:t>3/6/2020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926D7-FF52-4651-9995-4B72963D81D7}" type="slidenum">
              <a:rPr lang="en-US" smtClean="0"/>
              <a:t>‹#›</a:t>
            </a:fld>
            <a:endParaRPr lang="en-US"/>
          </a:p>
        </p:txBody>
      </p:sp>
    </p:spTree>
    <p:extLst>
      <p:ext uri="{BB962C8B-B14F-4D97-AF65-F5344CB8AC3E}">
        <p14:creationId xmlns:p14="http://schemas.microsoft.com/office/powerpoint/2010/main" val="374602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6.2 Confidence Intervals for the Mean (Small Samples)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7565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lstStyle/>
          <a:p>
            <a:r>
              <a:rPr lang="en-US" dirty="0"/>
              <a:t>You randomly select 25 newly constructed houses. The sample </a:t>
            </a:r>
            <a:r>
              <a:rPr lang="en-US" dirty="0" smtClean="0"/>
              <a:t>mean construction </a:t>
            </a:r>
            <a:r>
              <a:rPr lang="en-US" dirty="0"/>
              <a:t>cost is $181,000 and the population standard deviation is $</a:t>
            </a:r>
            <a:r>
              <a:rPr lang="en-US" dirty="0" smtClean="0"/>
              <a:t>28,000. Assuming </a:t>
            </a:r>
            <a:r>
              <a:rPr lang="en-US" dirty="0"/>
              <a:t>construction costs are normally distributed, should you use </a:t>
            </a:r>
            <a:r>
              <a:rPr lang="en-US" dirty="0" smtClean="0"/>
              <a:t>the normal </a:t>
            </a:r>
            <a:r>
              <a:rPr lang="en-US" dirty="0"/>
              <a:t>distribution, the </a:t>
            </a:r>
            <a:r>
              <a:rPr lang="en-US" i="1" dirty="0"/>
              <a:t>t</a:t>
            </a:r>
            <a:r>
              <a:rPr lang="en-US" dirty="0"/>
              <a:t>-distribution, or neither to construct a </a:t>
            </a:r>
            <a:r>
              <a:rPr lang="en-US" dirty="0" smtClean="0"/>
              <a:t>95% confidence </a:t>
            </a:r>
            <a:r>
              <a:rPr lang="en-US" dirty="0"/>
              <a:t>interval for the population mean construction cost? Explain </a:t>
            </a:r>
            <a:r>
              <a:rPr lang="en-US" dirty="0" smtClean="0"/>
              <a:t>your reasoning and find the confidence interval.</a:t>
            </a:r>
            <a:endParaRPr lang="en-US"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285560" y="202680"/>
              <a:ext cx="9953640" cy="5750640"/>
            </p14:xfrm>
          </p:contentPart>
        </mc:Choice>
        <mc:Fallback xmlns="">
          <p:pic>
            <p:nvPicPr>
              <p:cNvPr id="4" name="Ink 3"/>
              <p:cNvPicPr/>
              <p:nvPr/>
            </p:nvPicPr>
            <p:blipFill>
              <a:blip r:embed="rId3"/>
              <a:stretch>
                <a:fillRect/>
              </a:stretch>
            </p:blipFill>
            <p:spPr>
              <a:xfrm>
                <a:off x="1276200" y="193320"/>
                <a:ext cx="9972360" cy="5769720"/>
              </a:xfrm>
              <a:prstGeom prst="rect">
                <a:avLst/>
              </a:prstGeom>
            </p:spPr>
          </p:pic>
        </mc:Fallback>
      </mc:AlternateContent>
    </p:spTree>
    <p:extLst>
      <p:ext uri="{BB962C8B-B14F-4D97-AF65-F5344CB8AC3E}">
        <p14:creationId xmlns:p14="http://schemas.microsoft.com/office/powerpoint/2010/main" val="1991921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a:t>
            </a:r>
            <a:endParaRPr lang="en-US" dirty="0"/>
          </a:p>
        </p:txBody>
      </p:sp>
      <p:sp>
        <p:nvSpPr>
          <p:cNvPr id="3" name="Content Placeholder 2"/>
          <p:cNvSpPr>
            <a:spLocks noGrp="1"/>
          </p:cNvSpPr>
          <p:nvPr>
            <p:ph idx="1"/>
          </p:nvPr>
        </p:nvSpPr>
        <p:spPr/>
        <p:txBody>
          <a:bodyPr>
            <a:normAutofit/>
          </a:bodyPr>
          <a:lstStyle/>
          <a:p>
            <a:r>
              <a:rPr lang="en-US" dirty="0"/>
              <a:t>You randomly select 18 adult male athletes and measure the resting </a:t>
            </a:r>
            <a:r>
              <a:rPr lang="en-US" dirty="0" smtClean="0"/>
              <a:t>heart rate </a:t>
            </a:r>
            <a:r>
              <a:rPr lang="en-US" dirty="0"/>
              <a:t>of each</a:t>
            </a:r>
            <a:r>
              <a:rPr lang="en-US" dirty="0" smtClean="0"/>
              <a:t>. The </a:t>
            </a:r>
            <a:r>
              <a:rPr lang="en-US" dirty="0"/>
              <a:t>sample mean heart rate is 64 beats per minute, with a </a:t>
            </a:r>
            <a:r>
              <a:rPr lang="en-US" dirty="0" smtClean="0"/>
              <a:t>sample standard </a:t>
            </a:r>
            <a:r>
              <a:rPr lang="en-US" dirty="0"/>
              <a:t>deviation of 2.5 beats per minute. Assuming the heart rates </a:t>
            </a:r>
            <a:r>
              <a:rPr lang="en-US" dirty="0" smtClean="0"/>
              <a:t>are normally </a:t>
            </a:r>
            <a:r>
              <a:rPr lang="en-US" dirty="0"/>
              <a:t>distributed, should you use the normal distribution, the </a:t>
            </a:r>
            <a:r>
              <a:rPr lang="en-US" i="1" dirty="0" smtClean="0"/>
              <a:t>t</a:t>
            </a:r>
            <a:r>
              <a:rPr lang="en-US" dirty="0" smtClean="0"/>
              <a:t>-distribution, or </a:t>
            </a:r>
            <a:r>
              <a:rPr lang="en-US" dirty="0"/>
              <a:t>neither to construct a 90% confidence interval for the population </a:t>
            </a:r>
            <a:r>
              <a:rPr lang="en-US" dirty="0" smtClean="0"/>
              <a:t>mean heart </a:t>
            </a:r>
            <a:r>
              <a:rPr lang="en-US" dirty="0"/>
              <a:t>rate? Explain your </a:t>
            </a:r>
            <a:r>
              <a:rPr lang="en-US" dirty="0" smtClean="0"/>
              <a:t>reasoning and determine the confidence interval.</a:t>
            </a:r>
            <a:endParaRPr lang="en-US"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261440" y="4917240"/>
              <a:ext cx="10727640" cy="1988280"/>
            </p14:xfrm>
          </p:contentPart>
        </mc:Choice>
        <mc:Fallback xmlns="">
          <p:pic>
            <p:nvPicPr>
              <p:cNvPr id="4" name="Ink 3"/>
              <p:cNvPicPr/>
              <p:nvPr/>
            </p:nvPicPr>
            <p:blipFill>
              <a:blip r:embed="rId3"/>
              <a:stretch>
                <a:fillRect/>
              </a:stretch>
            </p:blipFill>
            <p:spPr>
              <a:xfrm>
                <a:off x="1252080" y="4907520"/>
                <a:ext cx="10746720" cy="2007360"/>
              </a:xfrm>
              <a:prstGeom prst="rect">
                <a:avLst/>
              </a:prstGeom>
            </p:spPr>
          </p:pic>
        </mc:Fallback>
      </mc:AlternateContent>
    </p:spTree>
    <p:extLst>
      <p:ext uri="{BB962C8B-B14F-4D97-AF65-F5344CB8AC3E}">
        <p14:creationId xmlns:p14="http://schemas.microsoft.com/office/powerpoint/2010/main" val="1952670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p:txBody>
          <a:bodyPr/>
          <a:lstStyle/>
          <a:p>
            <a:r>
              <a:rPr lang="en-US" dirty="0" smtClean="0"/>
              <a:t>Pg. 323 #1 – 7 odd, 13, 18, 20, 24, 26, 27</a:t>
            </a:r>
            <a:r>
              <a:rPr lang="en-US" smtClean="0"/>
              <a:t>, </a:t>
            </a:r>
            <a:r>
              <a:rPr lang="en-US" smtClean="0"/>
              <a:t>28</a:t>
            </a:r>
            <a:endParaRPr lang="en-US" dirty="0" smtClean="0"/>
          </a:p>
        </p:txBody>
      </p:sp>
    </p:spTree>
    <p:extLst>
      <p:ext uri="{BB962C8B-B14F-4D97-AF65-F5344CB8AC3E}">
        <p14:creationId xmlns:p14="http://schemas.microsoft.com/office/powerpoint/2010/main" val="2488519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503652"/>
                <a:ext cx="10515600" cy="5032375"/>
              </a:xfrm>
            </p:spPr>
            <p:txBody>
              <a:bodyPr>
                <a:normAutofit/>
              </a:bodyPr>
              <a:lstStyle/>
              <a:p>
                <a:r>
                  <a:rPr lang="en-US" dirty="0" smtClean="0"/>
                  <a:t>When our sample is small, less than 30, the normal model cannot be used in the same way.</a:t>
                </a:r>
              </a:p>
              <a:p>
                <a:r>
                  <a:rPr lang="en-US" dirty="0" smtClean="0"/>
                  <a:t>If the sample distribution is normally distributed we can use the t-distribution to approximate the population mean.</a:t>
                </a:r>
              </a:p>
              <a:p>
                <a14:m>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𝑠</m:t>
                            </m:r>
                          </m:num>
                          <m:den>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𝑛</m:t>
                                </m:r>
                              </m:e>
                            </m:rad>
                          </m:den>
                        </m:f>
                      </m:den>
                    </m:f>
                  </m:oMath>
                </a14:m>
                <a:r>
                  <a:rPr lang="en-US" dirty="0" smtClean="0"/>
                  <a:t> (notice the similarity to the </a:t>
                </a:r>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oMath>
                </a14:m>
                <a:r>
                  <a:rPr lang="en-US" dirty="0" smtClean="0"/>
                  <a:t>score formula)</a:t>
                </a:r>
              </a:p>
              <a:p>
                <a:r>
                  <a:rPr lang="en-US" dirty="0" smtClean="0"/>
                  <a:t>Each t-distribution has certain degrees of freedom.</a:t>
                </a:r>
              </a:p>
              <a:p>
                <a:r>
                  <a:rPr lang="en-US" dirty="0" smtClean="0"/>
                  <a:t>Area under the t-distribution curve is 1 or 100%</a:t>
                </a:r>
              </a:p>
              <a:p>
                <a:r>
                  <a:rPr lang="en-US" dirty="0" smtClean="0"/>
                  <a:t>As the degrees of freedom increase, the t-distribution becomes closer to a normal model. After 30 </a:t>
                </a:r>
                <a:r>
                  <a:rPr lang="en-US" dirty="0" err="1" smtClean="0"/>
                  <a:t>d.f.</a:t>
                </a:r>
                <a:r>
                  <a:rPr lang="en-US" dirty="0" smtClean="0"/>
                  <a:t>, the t-distribution is essentially a standard normal curve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503652"/>
                <a:ext cx="10515600" cy="5032375"/>
              </a:xfrm>
              <a:blipFill rotWithShape="0">
                <a:blip r:embed="rId2"/>
                <a:stretch>
                  <a:fillRect l="-1043" t="-2061" r="-1623" b="-848"/>
                </a:stretch>
              </a:blipFill>
            </p:spPr>
            <p:txBody>
              <a:bodyPr/>
              <a:lstStyle/>
              <a:p>
                <a:r>
                  <a:rPr lang="en-US">
                    <a:noFill/>
                  </a:rPr>
                  <a:t> </a:t>
                </a:r>
              </a:p>
            </p:txBody>
          </p:sp>
        </mc:Fallback>
      </mc:AlternateContent>
    </p:spTree>
    <p:extLst>
      <p:ext uri="{BB962C8B-B14F-4D97-AF65-F5344CB8AC3E}">
        <p14:creationId xmlns:p14="http://schemas.microsoft.com/office/powerpoint/2010/main" val="219419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 Freedom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Degrees of freedom: number of other choices available after a statistic has been estimated. Determined by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−1</m:t>
                    </m:r>
                  </m:oMath>
                </a14:m>
                <a:r>
                  <a:rPr lang="en-US" dirty="0" smtClean="0"/>
                  <a:t>, when you use the t-distribution to estimate the population mean.</a:t>
                </a:r>
              </a:p>
              <a:p>
                <a:r>
                  <a:rPr lang="en-US" dirty="0" smtClean="0"/>
                  <a:t>Example: A sample of 20 people is taken and their mean GPA is 3.2. You are going to estimate the population mean from this sample of twenty. Since you are estimating the mean, you are taking one option out from. The total options you have is equal to the sample size. So the free options left over is 19, which is the degree of freedom.</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986"/>
                </a:stretch>
              </a:blipFill>
            </p:spPr>
            <p:txBody>
              <a:bodyPr/>
              <a:lstStyle/>
              <a:p>
                <a:r>
                  <a:rPr lang="en-US">
                    <a:noFill/>
                  </a:rPr>
                  <a:t> </a:t>
                </a:r>
              </a:p>
            </p:txBody>
          </p:sp>
        </mc:Fallback>
      </mc:AlternateContent>
    </p:spTree>
    <p:extLst>
      <p:ext uri="{BB962C8B-B14F-4D97-AF65-F5344CB8AC3E}">
        <p14:creationId xmlns:p14="http://schemas.microsoft.com/office/powerpoint/2010/main" val="235876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838200" y="1385674"/>
            <a:ext cx="10515600" cy="2027227"/>
          </a:xfrm>
        </p:spPr>
        <p:txBody>
          <a:bodyPr/>
          <a:lstStyle/>
          <a:p>
            <a:r>
              <a:rPr lang="en-US" dirty="0"/>
              <a:t>Find the critical value for a 95% confidence level when the sample size is 15</a:t>
            </a:r>
            <a:r>
              <a:rPr lang="en-US" dirty="0" smtClean="0"/>
              <a:t>.</a:t>
            </a:r>
          </a:p>
          <a:p>
            <a:r>
              <a:rPr lang="en-US" dirty="0" smtClean="0"/>
              <a:t>Start by finding the degrees of freedom</a:t>
            </a:r>
          </a:p>
          <a:p>
            <a:r>
              <a:rPr lang="en-US" dirty="0" smtClean="0"/>
              <a:t>Use the table or technology to find the critical value</a:t>
            </a:r>
            <a:endParaRPr lang="en-US" dirty="0"/>
          </a:p>
        </p:txBody>
      </p:sp>
      <p:pic>
        <p:nvPicPr>
          <p:cNvPr id="4" name="Picture 3"/>
          <p:cNvPicPr>
            <a:picLocks noChangeAspect="1"/>
          </p:cNvPicPr>
          <p:nvPr/>
        </p:nvPicPr>
        <p:blipFill>
          <a:blip r:embed="rId2"/>
          <a:stretch>
            <a:fillRect/>
          </a:stretch>
        </p:blipFill>
        <p:spPr>
          <a:xfrm>
            <a:off x="0" y="3561343"/>
            <a:ext cx="6735651" cy="3315320"/>
          </a:xfrm>
          <a:prstGeom prst="rect">
            <a:avLst/>
          </a:prstGeom>
        </p:spPr>
      </p:pic>
      <p:sp>
        <p:nvSpPr>
          <p:cNvPr id="5" name="TextBox 4"/>
          <p:cNvSpPr txBox="1"/>
          <p:nvPr/>
        </p:nvSpPr>
        <p:spPr>
          <a:xfrm>
            <a:off x="6903076" y="3721994"/>
            <a:ext cx="5087155"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Table is on A18 in Appendix B in the back of the book</a:t>
            </a:r>
            <a:endParaRPr lang="en-US" sz="2800" dirty="0"/>
          </a:p>
        </p:txBody>
      </p:sp>
    </p:spTree>
    <p:extLst>
      <p:ext uri="{BB962C8B-B14F-4D97-AF65-F5344CB8AC3E}">
        <p14:creationId xmlns:p14="http://schemas.microsoft.com/office/powerpoint/2010/main" val="114938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a:t>Find the critical value for a 90% confidence level when the sample size is 22.</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3202560" y="2345040"/>
              <a:ext cx="1059480" cy="512280"/>
            </p14:xfrm>
          </p:contentPart>
        </mc:Choice>
        <mc:Fallback xmlns="">
          <p:pic>
            <p:nvPicPr>
              <p:cNvPr id="4" name="Ink 3"/>
              <p:cNvPicPr/>
              <p:nvPr/>
            </p:nvPicPr>
            <p:blipFill>
              <a:blip r:embed="rId3"/>
              <a:stretch>
                <a:fillRect/>
              </a:stretch>
            </p:blipFill>
            <p:spPr>
              <a:xfrm>
                <a:off x="3192840" y="2335680"/>
                <a:ext cx="1078920" cy="531000"/>
              </a:xfrm>
              <a:prstGeom prst="rect">
                <a:avLst/>
              </a:prstGeom>
            </p:spPr>
          </p:pic>
        </mc:Fallback>
      </mc:AlternateContent>
    </p:spTree>
    <p:extLst>
      <p:ext uri="{BB962C8B-B14F-4D97-AF65-F5344CB8AC3E}">
        <p14:creationId xmlns:p14="http://schemas.microsoft.com/office/powerpoint/2010/main" val="3333928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Confidence Interval for the Mean: t-Distribution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514350" indent="-514350">
                  <a:buAutoNum type="arabicParenR"/>
                </a:pPr>
                <a:r>
                  <a:rPr lang="en-US" dirty="0" smtClean="0"/>
                  <a:t>Find the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smtClean="0"/>
                  <a:t> and </a:t>
                </a:r>
                <a14:m>
                  <m:oMath xmlns:m="http://schemas.openxmlformats.org/officeDocument/2006/math">
                    <m:r>
                      <a:rPr lang="en-US" b="0" i="1" smtClean="0">
                        <a:latin typeface="Cambria Math" panose="02040503050406030204" pitchFamily="18" charset="0"/>
                      </a:rPr>
                      <m:t>𝑠</m:t>
                    </m:r>
                  </m:oMath>
                </a14:m>
                <a:endParaRPr lang="en-US" dirty="0" smtClean="0"/>
              </a:p>
              <a:p>
                <a:pPr marL="514350" indent="-514350">
                  <a:buAutoNum type="arabicParenR"/>
                </a:pPr>
                <a:r>
                  <a:rPr lang="en-US" dirty="0" smtClean="0"/>
                  <a:t>Find </a:t>
                </a:r>
                <a:r>
                  <a:rPr lang="en-US" dirty="0" err="1" smtClean="0"/>
                  <a:t>d.f.</a:t>
                </a:r>
                <a:r>
                  <a:rPr lang="en-US" dirty="0" smtClean="0"/>
                  <a:t>, confidence level, and critical value</a:t>
                </a:r>
              </a:p>
              <a:p>
                <a:pPr marL="514350" indent="-514350">
                  <a:buAutoNum type="arabicParenR"/>
                </a:pPr>
                <a:r>
                  <a:rPr lang="en-US" dirty="0" smtClean="0"/>
                  <a:t>Find the margin of error: </a:t>
                </a:r>
                <a14:m>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𝑐</m:t>
                        </m:r>
                      </m:sub>
                    </m:sSub>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𝑠</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e>
                    </m:d>
                  </m:oMath>
                </a14:m>
                <a:endParaRPr lang="en-US" dirty="0" smtClean="0"/>
              </a:p>
              <a:p>
                <a:pPr marL="514350" indent="-514350">
                  <a:buAutoNum type="arabicParenR"/>
                </a:pPr>
                <a:r>
                  <a:rPr lang="en-US" dirty="0" smtClean="0"/>
                  <a:t>Add and subtract the margin of error to the sample mean: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𝐸</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381"/>
                </a:stretch>
              </a:blipFill>
            </p:spPr>
            <p:txBody>
              <a:bodyPr/>
              <a:lstStyle/>
              <a:p>
                <a:r>
                  <a:rPr lang="en-US">
                    <a:noFill/>
                  </a:rPr>
                  <a:t> </a:t>
                </a:r>
              </a:p>
            </p:txBody>
          </p:sp>
        </mc:Fallback>
      </mc:AlternateContent>
    </p:spTree>
    <p:extLst>
      <p:ext uri="{BB962C8B-B14F-4D97-AF65-F5344CB8AC3E}">
        <p14:creationId xmlns:p14="http://schemas.microsoft.com/office/powerpoint/2010/main" val="3903294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You randomly select 16 coffee shops and measure the temperature of the coffee </a:t>
                </a:r>
                <a:r>
                  <a:rPr lang="en-US" dirty="0"/>
                  <a:t>sold at each. The sample mean temperature </a:t>
                </a:r>
                <a:r>
                  <a:rPr lang="en-US" dirty="0" smtClean="0"/>
                  <a:t>is </a:t>
                </a:r>
                <a14:m>
                  <m:oMath xmlns:m="http://schemas.openxmlformats.org/officeDocument/2006/math">
                    <m:r>
                      <a:rPr lang="en-US" b="0" i="1" smtClean="0">
                        <a:latin typeface="Cambria Math" panose="02040503050406030204" pitchFamily="18" charset="0"/>
                      </a:rPr>
                      <m:t>162.0</m:t>
                    </m:r>
                    <m:r>
                      <a:rPr lang="en-US" b="0" i="1" smtClean="0">
                        <a:latin typeface="Cambria Math" panose="02040503050406030204" pitchFamily="18" charset="0"/>
                        <a:ea typeface="Cambria Math" panose="02040503050406030204" pitchFamily="18" charset="0"/>
                      </a:rPr>
                      <m:t>℉</m:t>
                    </m:r>
                  </m:oMath>
                </a14:m>
                <a:r>
                  <a:rPr lang="en-US" dirty="0" smtClean="0"/>
                  <a:t> </a:t>
                </a:r>
                <a:r>
                  <a:rPr lang="en-US" dirty="0"/>
                  <a:t>with a </a:t>
                </a:r>
                <a:r>
                  <a:rPr lang="en-US" dirty="0" smtClean="0"/>
                  <a:t>sample standard </a:t>
                </a:r>
                <a:r>
                  <a:rPr lang="en-US" dirty="0"/>
                  <a:t>deviation of </a:t>
                </a:r>
                <a14:m>
                  <m:oMath xmlns:m="http://schemas.openxmlformats.org/officeDocument/2006/math">
                    <m:r>
                      <a:rPr lang="en-US" b="0" i="1" smtClean="0">
                        <a:latin typeface="Cambria Math" panose="02040503050406030204" pitchFamily="18" charset="0"/>
                      </a:rPr>
                      <m:t>10.0</m:t>
                    </m:r>
                    <m:r>
                      <a:rPr lang="en-US" b="0" i="1" smtClean="0">
                        <a:latin typeface="Cambria Math" panose="02040503050406030204" pitchFamily="18" charset="0"/>
                        <a:ea typeface="Cambria Math" panose="02040503050406030204" pitchFamily="18" charset="0"/>
                      </a:rPr>
                      <m:t>℉</m:t>
                    </m:r>
                  </m:oMath>
                </a14:m>
                <a:r>
                  <a:rPr lang="en-US" dirty="0" smtClean="0"/>
                  <a:t>. Construct </a:t>
                </a:r>
                <a:r>
                  <a:rPr lang="en-US" dirty="0"/>
                  <a:t>a 95% confidence interval for </a:t>
                </a:r>
                <a:r>
                  <a:rPr lang="en-US" dirty="0" smtClean="0"/>
                  <a:t>the population </a:t>
                </a:r>
                <a:r>
                  <a:rPr lang="en-US" dirty="0"/>
                  <a:t>mean temperature. Assume the temperatures are </a:t>
                </a:r>
                <a:r>
                  <a:rPr lang="en-US" dirty="0" smtClean="0"/>
                  <a:t>approximately normally distributed.</a:t>
                </a:r>
              </a:p>
              <a:p>
                <a:r>
                  <a:rPr lang="en-US" dirty="0" smtClean="0"/>
                  <a:t>Using technology:</a:t>
                </a:r>
              </a:p>
              <a:p>
                <a14:m>
                  <m:oMath xmlns:m="http://schemas.openxmlformats.org/officeDocument/2006/math">
                    <m:r>
                      <m:rPr>
                        <m:sty m:val="p"/>
                      </m:rPr>
                      <a:rPr lang="en-US" b="0" i="0" smtClean="0">
                        <a:latin typeface="Cambria Math" panose="02040503050406030204" pitchFamily="18" charset="0"/>
                      </a:rPr>
                      <m:t>Stat</m:t>
                    </m:r>
                    <m:r>
                      <a:rPr lang="en-US" b="0" i="0"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Tests</m:t>
                    </m:r>
                    <m:r>
                      <a:rPr lang="en-US" b="0" i="1"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Tinterval</m:t>
                    </m:r>
                    <m:r>
                      <a:rPr lang="en-US" b="0" i="1"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enter</m:t>
                    </m:r>
                    <m:r>
                      <a:rPr lang="en-US" b="0" i="0" smtClean="0">
                        <a:latin typeface="Cambria Math" panose="02040503050406030204" pitchFamily="18" charset="0"/>
                        <a:ea typeface="Cambria Math" panose="02040503050406030204" pitchFamily="18" charset="0"/>
                      </a:rPr>
                      <m:t> </m:t>
                    </m:r>
                    <m:r>
                      <m:rPr>
                        <m:sty m:val="p"/>
                      </m:rPr>
                      <a:rPr lang="en-US" b="0" i="0" smtClean="0">
                        <a:latin typeface="Cambria Math" panose="02040503050406030204" pitchFamily="18" charset="0"/>
                        <a:ea typeface="Cambria Math" panose="02040503050406030204" pitchFamily="18" charset="0"/>
                      </a:rPr>
                      <m:t>stats</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1333"/>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606600" y="35640"/>
              <a:ext cx="11513520" cy="6822360"/>
            </p14:xfrm>
          </p:contentPart>
        </mc:Choice>
        <mc:Fallback xmlns="">
          <p:pic>
            <p:nvPicPr>
              <p:cNvPr id="4" name="Ink 3"/>
              <p:cNvPicPr/>
              <p:nvPr/>
            </p:nvPicPr>
            <p:blipFill>
              <a:blip r:embed="rId4"/>
              <a:stretch>
                <a:fillRect/>
              </a:stretch>
            </p:blipFill>
            <p:spPr>
              <a:xfrm>
                <a:off x="597240" y="25920"/>
                <a:ext cx="11532240" cy="6841800"/>
              </a:xfrm>
              <a:prstGeom prst="rect">
                <a:avLst/>
              </a:prstGeom>
            </p:spPr>
          </p:pic>
        </mc:Fallback>
      </mc:AlternateContent>
    </p:spTree>
    <p:extLst>
      <p:ext uri="{BB962C8B-B14F-4D97-AF65-F5344CB8AC3E}">
        <p14:creationId xmlns:p14="http://schemas.microsoft.com/office/powerpoint/2010/main" val="174962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normAutofit/>
          </a:bodyPr>
          <a:lstStyle/>
          <a:p>
            <a:r>
              <a:rPr lang="en-US" dirty="0"/>
              <a:t>You randomly select 20 cars of the same model that were sold at a </a:t>
            </a:r>
            <a:r>
              <a:rPr lang="en-US" dirty="0" smtClean="0"/>
              <a:t>car dealership </a:t>
            </a:r>
            <a:r>
              <a:rPr lang="en-US" dirty="0"/>
              <a:t>and determine the number of days each car sat on the </a:t>
            </a:r>
            <a:r>
              <a:rPr lang="en-US" dirty="0" smtClean="0"/>
              <a:t>dealership’s lot </a:t>
            </a:r>
            <a:r>
              <a:rPr lang="en-US" dirty="0"/>
              <a:t>before it was sold. The sample mean is 9.75 days, with a sample </a:t>
            </a:r>
            <a:r>
              <a:rPr lang="en-US" dirty="0" smtClean="0"/>
              <a:t>standard deviation </a:t>
            </a:r>
            <a:r>
              <a:rPr lang="en-US" dirty="0"/>
              <a:t>of 2.39 days. Construct a 99% confidence interval for the </a:t>
            </a:r>
            <a:r>
              <a:rPr lang="en-US" dirty="0" smtClean="0"/>
              <a:t>population mean </a:t>
            </a:r>
            <a:r>
              <a:rPr lang="en-US" dirty="0"/>
              <a:t>number of days the car model sits on the dealership’s lot. Assume </a:t>
            </a:r>
            <a:r>
              <a:rPr lang="en-US" dirty="0" smtClean="0"/>
              <a:t>the days </a:t>
            </a:r>
            <a:r>
              <a:rPr lang="en-US" dirty="0"/>
              <a:t>on the lot are normally distributed.</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582840" y="4357800"/>
              <a:ext cx="10358280" cy="2500200"/>
            </p14:xfrm>
          </p:contentPart>
        </mc:Choice>
        <mc:Fallback xmlns="">
          <p:pic>
            <p:nvPicPr>
              <p:cNvPr id="4" name="Ink 3"/>
              <p:cNvPicPr/>
              <p:nvPr/>
            </p:nvPicPr>
            <p:blipFill>
              <a:blip r:embed="rId3"/>
              <a:stretch>
                <a:fillRect/>
              </a:stretch>
            </p:blipFill>
            <p:spPr>
              <a:xfrm>
                <a:off x="573120" y="4348440"/>
                <a:ext cx="10377360" cy="2518920"/>
              </a:xfrm>
              <a:prstGeom prst="rect">
                <a:avLst/>
              </a:prstGeom>
            </p:spPr>
          </p:pic>
        </mc:Fallback>
      </mc:AlternateContent>
    </p:spTree>
    <p:extLst>
      <p:ext uri="{BB962C8B-B14F-4D97-AF65-F5344CB8AC3E}">
        <p14:creationId xmlns:p14="http://schemas.microsoft.com/office/powerpoint/2010/main" val="1345068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2" y="0"/>
            <a:ext cx="10515600" cy="708338"/>
          </a:xfrm>
        </p:spPr>
        <p:txBody>
          <a:bodyPr/>
          <a:lstStyle/>
          <a:p>
            <a:r>
              <a:rPr lang="en-US" dirty="0" smtClean="0"/>
              <a:t>Is it a z-interval or a t-interval?</a:t>
            </a:r>
            <a:endParaRPr lang="en-US" dirty="0"/>
          </a:p>
        </p:txBody>
      </p:sp>
      <p:pic>
        <p:nvPicPr>
          <p:cNvPr id="4" name="Content Placeholder 3"/>
          <p:cNvPicPr>
            <a:picLocks noGrp="1" noChangeAspect="1"/>
          </p:cNvPicPr>
          <p:nvPr>
            <p:ph idx="1"/>
          </p:nvPr>
        </p:nvPicPr>
        <p:blipFill>
          <a:blip r:embed="rId2"/>
          <a:stretch>
            <a:fillRect/>
          </a:stretch>
        </p:blipFill>
        <p:spPr>
          <a:xfrm>
            <a:off x="178158" y="578587"/>
            <a:ext cx="6815070" cy="6161959"/>
          </a:xfrm>
          <a:prstGeom prst="rect">
            <a:avLst/>
          </a:prstGeom>
        </p:spPr>
      </p:pic>
      <p:sp>
        <p:nvSpPr>
          <p:cNvPr id="5" name="TextBox 4"/>
          <p:cNvSpPr txBox="1"/>
          <p:nvPr/>
        </p:nvSpPr>
        <p:spPr>
          <a:xfrm>
            <a:off x="7328079" y="708338"/>
            <a:ext cx="4752304" cy="4401205"/>
          </a:xfrm>
          <a:prstGeom prst="rect">
            <a:avLst/>
          </a:prstGeom>
          <a:noFill/>
        </p:spPr>
        <p:txBody>
          <a:bodyPr wrap="square" rtlCol="0">
            <a:spAutoFit/>
          </a:bodyPr>
          <a:lstStyle/>
          <a:p>
            <a:r>
              <a:rPr lang="en-US" sz="2800" dirty="0" smtClean="0"/>
              <a:t>In words:</a:t>
            </a:r>
          </a:p>
          <a:p>
            <a:r>
              <a:rPr lang="en-US" sz="2800" dirty="0" smtClean="0"/>
              <a:t>If the sample is 30 or more or the population standard deviation is known, use the z-interval.</a:t>
            </a:r>
          </a:p>
          <a:p>
            <a:r>
              <a:rPr lang="en-US" sz="2800" dirty="0" smtClean="0"/>
              <a:t>If the sample is less than 30 and the population standard deviation is unknown, use the t-interval.</a:t>
            </a:r>
            <a:endParaRPr lang="en-US" sz="2800" dirty="0"/>
          </a:p>
          <a:p>
            <a:endParaRPr lang="en-US" sz="2800" dirty="0"/>
          </a:p>
        </p:txBody>
      </p:sp>
    </p:spTree>
    <p:extLst>
      <p:ext uri="{BB962C8B-B14F-4D97-AF65-F5344CB8AC3E}">
        <p14:creationId xmlns:p14="http://schemas.microsoft.com/office/powerpoint/2010/main" val="208767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26784</TotalTime>
  <Words>745</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6.2 Confidence Intervals for the Mean (Small Samples)</vt:lpstr>
      <vt:lpstr>The t-Distribution</vt:lpstr>
      <vt:lpstr>Degrees of Freedom</vt:lpstr>
      <vt:lpstr>Example 1</vt:lpstr>
      <vt:lpstr>Example 2</vt:lpstr>
      <vt:lpstr>Creating a Confidence Interval for the Mean: t-Distribution</vt:lpstr>
      <vt:lpstr>Example 3</vt:lpstr>
      <vt:lpstr>Example 4</vt:lpstr>
      <vt:lpstr>Is it a z-interval or a t-interval?</vt:lpstr>
      <vt:lpstr>Example 5</vt:lpstr>
      <vt:lpstr>Example 6</vt:lpstr>
      <vt:lpstr>Practice Problems</vt:lpstr>
    </vt:vector>
  </TitlesOfParts>
  <Company>Polk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 Confidence Intervals for the Mean (Small Samples)</dc:title>
  <dc:creator>Cress, Aaron</dc:creator>
  <cp:lastModifiedBy>Bakker, John D.</cp:lastModifiedBy>
  <cp:revision>22</cp:revision>
  <dcterms:created xsi:type="dcterms:W3CDTF">2016-03-02T13:55:12Z</dcterms:created>
  <dcterms:modified xsi:type="dcterms:W3CDTF">2020-03-06T17:06:16Z</dcterms:modified>
</cp:coreProperties>
</file>